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62" r:id="rId2"/>
    <p:sldId id="259" r:id="rId3"/>
    <p:sldId id="275" r:id="rId4"/>
    <p:sldId id="270" r:id="rId5"/>
    <p:sldId id="273" r:id="rId6"/>
    <p:sldId id="298" r:id="rId7"/>
    <p:sldId id="278" r:id="rId8"/>
    <p:sldId id="272" r:id="rId9"/>
    <p:sldId id="300" r:id="rId10"/>
    <p:sldId id="301" r:id="rId11"/>
    <p:sldId id="304" r:id="rId12"/>
    <p:sldId id="305" r:id="rId13"/>
    <p:sldId id="306" r:id="rId14"/>
    <p:sldId id="307" r:id="rId15"/>
    <p:sldId id="303" r:id="rId16"/>
    <p:sldId id="271" r:id="rId17"/>
    <p:sldId id="295" r:id="rId18"/>
    <p:sldId id="289" r:id="rId19"/>
    <p:sldId id="309" r:id="rId20"/>
    <p:sldId id="311" r:id="rId21"/>
    <p:sldId id="267" r:id="rId22"/>
    <p:sldId id="258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5954"/>
    <a:srgbClr val="7B5A85"/>
    <a:srgbClr val="364254"/>
    <a:srgbClr val="B04474"/>
    <a:srgbClr val="182038"/>
    <a:srgbClr val="141E40"/>
    <a:srgbClr val="1B2955"/>
    <a:srgbClr val="0B1123"/>
    <a:srgbClr val="0977B8"/>
    <a:srgbClr val="F478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29" autoAdjust="0"/>
    <p:restoredTop sz="94660"/>
  </p:normalViewPr>
  <p:slideViewPr>
    <p:cSldViewPr snapToGrid="0">
      <p:cViewPr varScale="1">
        <p:scale>
          <a:sx n="68" d="100"/>
          <a:sy n="68" d="100"/>
        </p:scale>
        <p:origin x="484" y="64"/>
      </p:cViewPr>
      <p:guideLst>
        <p:guide orient="horz" pos="2137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5B175-F814-4F53-B8E0-1C5A2A083ED2}" type="datetimeFigureOut">
              <a:rPr lang="ko-KR" altLang="en-US" smtClean="0"/>
              <a:t>2017-11-10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7F1251-5FD2-45C3-99F5-F440BDBD02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593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0595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5976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7326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5215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5716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4990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4101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772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438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440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4036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810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5417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7F1251-5FD2-45C3-99F5-F440BDBD0279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5595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6" t="3889" r="23646" b="3889"/>
          <a:stretch/>
        </p:blipFill>
        <p:spPr>
          <a:xfrm>
            <a:off x="3162300" y="541682"/>
            <a:ext cx="5867400" cy="577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978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5185" r="24271" b="63609"/>
          <a:stretch/>
        </p:blipFill>
        <p:spPr>
          <a:xfrm flipV="1">
            <a:off x="3022600" y="0"/>
            <a:ext cx="6146800" cy="209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8888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7" r="41786"/>
          <a:stretch/>
        </p:blipFill>
        <p:spPr>
          <a:xfrm>
            <a:off x="478972" y="0"/>
            <a:ext cx="629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492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7" r="41786"/>
          <a:stretch/>
        </p:blipFill>
        <p:spPr>
          <a:xfrm>
            <a:off x="478972" y="0"/>
            <a:ext cx="6299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973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333500"/>
            <a:ext cx="12192000" cy="5524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963669"/>
            <a:ext cx="12192000" cy="366949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4480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270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5185" r="24271" b="5185"/>
          <a:stretch/>
        </p:blipFill>
        <p:spPr>
          <a:xfrm>
            <a:off x="3352800" y="741331"/>
            <a:ext cx="5486400" cy="5375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68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509E8-EDB3-4BFB-9C63-B01D176D435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232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64" r:id="rId5"/>
    <p:sldLayoutId id="2147483652" r:id="rId6"/>
    <p:sldLayoutId id="2147483653" r:id="rId7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19400" y="2921000"/>
            <a:ext cx="6553200" cy="1282700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145140" y="3083452"/>
            <a:ext cx="5901720" cy="586957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zh-CN" sz="3200" dirty="0">
                <a:effectLst/>
              </a:rPr>
              <a:t>中国</a:t>
            </a:r>
            <a:r>
              <a:rPr lang="en-US" altLang="zh-CN" sz="3200" dirty="0">
                <a:effectLst/>
              </a:rPr>
              <a:t>AI</a:t>
            </a:r>
            <a:r>
              <a:rPr lang="zh-CN" altLang="zh-CN" sz="3200" dirty="0">
                <a:effectLst/>
              </a:rPr>
              <a:t>创新中心平台</a:t>
            </a:r>
            <a:endParaRPr lang="en-US" altLang="ko-KR" sz="32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3145140" y="3759215"/>
            <a:ext cx="5901720" cy="233014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it-IT" altLang="ko-KR" sz="900" b="0" dirty="0">
                <a:effectLst/>
                <a:latin typeface="Calibri" panose="020F0502020204030204" pitchFamily="34" charset="0"/>
              </a:rPr>
              <a:t>Open Innovation Center Platform </a:t>
            </a:r>
            <a:r>
              <a:rPr lang="en-US" altLang="ko-KR" sz="900" b="0" dirty="0">
                <a:effectLst/>
                <a:latin typeface="Calibri" panose="020F0502020204030204" pitchFamily="34" charset="0"/>
              </a:rPr>
              <a:t>O</a:t>
            </a:r>
            <a:r>
              <a:rPr lang="en-US" altLang="zh-CN" sz="900" b="0" dirty="0">
                <a:effectLst/>
                <a:latin typeface="Calibri" panose="020F0502020204030204" pitchFamily="34" charset="0"/>
              </a:rPr>
              <a:t>f</a:t>
            </a:r>
            <a:r>
              <a:rPr lang="it-IT" altLang="ko-KR" sz="900" b="0" dirty="0">
                <a:effectLst/>
                <a:latin typeface="Calibri" panose="020F0502020204030204" pitchFamily="34" charset="0"/>
              </a:rPr>
              <a:t>  AI China </a:t>
            </a:r>
            <a:r>
              <a:rPr lang="en-US" altLang="zh-CN" sz="900" b="0" dirty="0">
                <a:effectLst/>
                <a:latin typeface="Calibri" panose="020F0502020204030204" pitchFamily="34" charset="0"/>
              </a:rPr>
              <a:t>of </a:t>
            </a:r>
            <a:r>
              <a:rPr lang="en-US" altLang="zh-CN" sz="900" b="0" dirty="0" err="1">
                <a:effectLst/>
                <a:latin typeface="Calibri" panose="020F0502020204030204" pitchFamily="34" charset="0"/>
              </a:rPr>
              <a:t>Guizhou</a:t>
            </a:r>
            <a:r>
              <a:rPr lang="it-IT" altLang="ko-KR" sz="900" b="0" dirty="0">
                <a:effectLst/>
                <a:latin typeface="Calibri" panose="020F0502020204030204" pitchFamily="34" charset="0"/>
              </a:rPr>
              <a:t> </a:t>
            </a:r>
            <a:endParaRPr lang="en-US" altLang="ko-KR" sz="900" b="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23260" y="3670409"/>
            <a:ext cx="574548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94280" y="326397"/>
            <a:ext cx="4388111" cy="463846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zh-CN" sz="2400" dirty="0">
                <a:effectLst/>
              </a:rPr>
              <a:t>2017</a:t>
            </a:r>
            <a:r>
              <a:rPr lang="zh-CN" altLang="en-US" sz="2400" dirty="0">
                <a:effectLst/>
              </a:rPr>
              <a:t>年第二期产业培育项目</a:t>
            </a:r>
            <a:endParaRPr lang="en-US" altLang="ko-KR" sz="2400" dirty="0"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928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495300" y="963669"/>
            <a:ext cx="11201400" cy="366949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848021" y="219847"/>
            <a:ext cx="3733800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en-US" sz="3600" dirty="0">
                <a:effectLst/>
                <a:latin typeface="Calibri" panose="020F0502020204030204" pitchFamily="34" charset="0"/>
              </a:rPr>
              <a:t>申报单位介绍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3889" y="999859"/>
            <a:ext cx="10944224" cy="294569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300" b="0" dirty="0" err="1">
                <a:effectLst/>
                <a:latin typeface="Calibri" panose="020F0502020204030204" pitchFamily="34" charset="0"/>
              </a:rPr>
              <a:t>Powerpoint</a:t>
            </a:r>
            <a:r>
              <a:rPr lang="en-US" altLang="ko-KR" sz="1300" b="0" dirty="0">
                <a:effectLst/>
                <a:latin typeface="Calibri" panose="020F0502020204030204" pitchFamily="34" charset="0"/>
              </a:rPr>
              <a:t> offers word processing, outlining, drawing, graphing, and presentation management tools- all designed to be easy to use and learn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4" r="3649"/>
          <a:stretch/>
        </p:blipFill>
        <p:spPr>
          <a:xfrm>
            <a:off x="150700" y="2810248"/>
            <a:ext cx="4135126" cy="2317698"/>
          </a:xfrm>
          <a:prstGeom prst="rect">
            <a:avLst/>
          </a:prstGeom>
        </p:spPr>
      </p:pic>
      <p:sp>
        <p:nvSpPr>
          <p:cNvPr id="7" name="Arc 6"/>
          <p:cNvSpPr/>
          <p:nvPr/>
        </p:nvSpPr>
        <p:spPr>
          <a:xfrm rot="5400000" flipV="1">
            <a:off x="1253628" y="1945131"/>
            <a:ext cx="4022239" cy="4022239"/>
          </a:xfrm>
          <a:prstGeom prst="arc">
            <a:avLst>
              <a:gd name="adj1" fmla="val 432948"/>
              <a:gd name="adj2" fmla="val 10381216"/>
            </a:avLst>
          </a:prstGeom>
          <a:noFill/>
          <a:ln w="12700">
            <a:gradFill flip="none" rotWithShape="1">
              <a:gsLst>
                <a:gs pos="0">
                  <a:srgbClr val="C35954"/>
                </a:gs>
                <a:gs pos="100000">
                  <a:srgbClr val="7B5A85"/>
                </a:gs>
              </a:gsLst>
              <a:lin ang="0" scaled="1"/>
              <a:tileRect/>
            </a:gradFill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lt1"/>
              </a:solidFill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4350692" y="4903864"/>
            <a:ext cx="817494" cy="817494"/>
            <a:chOff x="4493646" y="4996070"/>
            <a:chExt cx="817494" cy="817494"/>
          </a:xfrm>
        </p:grpSpPr>
        <p:sp>
          <p:nvSpPr>
            <p:cNvPr id="23" name="Oval 22"/>
            <p:cNvSpPr/>
            <p:nvPr/>
          </p:nvSpPr>
          <p:spPr>
            <a:xfrm>
              <a:off x="4493646" y="4996070"/>
              <a:ext cx="817494" cy="817494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Freeform 47"/>
            <p:cNvSpPr>
              <a:spLocks noEditPoints="1"/>
            </p:cNvSpPr>
            <p:nvPr/>
          </p:nvSpPr>
          <p:spPr bwMode="auto">
            <a:xfrm>
              <a:off x="4681051" y="5172454"/>
              <a:ext cx="442684" cy="464727"/>
            </a:xfrm>
            <a:custGeom>
              <a:avLst/>
              <a:gdLst>
                <a:gd name="T0" fmla="*/ 449 w 482"/>
                <a:gd name="T1" fmla="*/ 33 h 506"/>
                <a:gd name="T2" fmla="*/ 353 w 482"/>
                <a:gd name="T3" fmla="*/ 120 h 506"/>
                <a:gd name="T4" fmla="*/ 197 w 482"/>
                <a:gd name="T5" fmla="*/ 81 h 506"/>
                <a:gd name="T6" fmla="*/ 58 w 482"/>
                <a:gd name="T7" fmla="*/ 138 h 506"/>
                <a:gd name="T8" fmla="*/ 4 w 482"/>
                <a:gd name="T9" fmla="*/ 315 h 506"/>
                <a:gd name="T10" fmla="*/ 54 w 482"/>
                <a:gd name="T11" fmla="*/ 506 h 506"/>
                <a:gd name="T12" fmla="*/ 197 w 482"/>
                <a:gd name="T13" fmla="*/ 475 h 506"/>
                <a:gd name="T14" fmla="*/ 336 w 482"/>
                <a:gd name="T15" fmla="*/ 418 h 506"/>
                <a:gd name="T16" fmla="*/ 395 w 482"/>
                <a:gd name="T17" fmla="*/ 279 h 506"/>
                <a:gd name="T18" fmla="*/ 404 w 482"/>
                <a:gd name="T19" fmla="*/ 136 h 506"/>
                <a:gd name="T20" fmla="*/ 398 w 482"/>
                <a:gd name="T21" fmla="*/ 74 h 506"/>
                <a:gd name="T22" fmla="*/ 289 w 482"/>
                <a:gd name="T23" fmla="*/ 492 h 506"/>
                <a:gd name="T24" fmla="*/ 373 w 482"/>
                <a:gd name="T25" fmla="*/ 331 h 506"/>
                <a:gd name="T26" fmla="*/ 267 w 482"/>
                <a:gd name="T27" fmla="*/ 447 h 506"/>
                <a:gd name="T28" fmla="*/ 144 w 482"/>
                <a:gd name="T29" fmla="*/ 454 h 506"/>
                <a:gd name="T30" fmla="*/ 27 w 482"/>
                <a:gd name="T31" fmla="*/ 347 h 506"/>
                <a:gd name="T32" fmla="*/ 45 w 482"/>
                <a:gd name="T33" fmla="*/ 177 h 506"/>
                <a:gd name="T34" fmla="*/ 179 w 482"/>
                <a:gd name="T35" fmla="*/ 96 h 506"/>
                <a:gd name="T36" fmla="*/ 325 w 482"/>
                <a:gd name="T37" fmla="*/ 148 h 506"/>
                <a:gd name="T38" fmla="*/ 197 w 482"/>
                <a:gd name="T39" fmla="*/ 130 h 506"/>
                <a:gd name="T40" fmla="*/ 92 w 482"/>
                <a:gd name="T41" fmla="*/ 173 h 506"/>
                <a:gd name="T42" fmla="*/ 51 w 482"/>
                <a:gd name="T43" fmla="*/ 307 h 506"/>
                <a:gd name="T44" fmla="*/ 127 w 482"/>
                <a:gd name="T45" fmla="*/ 409 h 506"/>
                <a:gd name="T46" fmla="*/ 254 w 482"/>
                <a:gd name="T47" fmla="*/ 416 h 506"/>
                <a:gd name="T48" fmla="*/ 339 w 482"/>
                <a:gd name="T49" fmla="*/ 322 h 506"/>
                <a:gd name="T50" fmla="*/ 325 w 482"/>
                <a:gd name="T51" fmla="*/ 203 h 506"/>
                <a:gd name="T52" fmla="*/ 377 w 482"/>
                <a:gd name="T53" fmla="*/ 245 h 506"/>
                <a:gd name="T54" fmla="*/ 222 w 482"/>
                <a:gd name="T55" fmla="*/ 303 h 506"/>
                <a:gd name="T56" fmla="*/ 172 w 482"/>
                <a:gd name="T57" fmla="*/ 303 h 506"/>
                <a:gd name="T58" fmla="*/ 177 w 482"/>
                <a:gd name="T59" fmla="*/ 248 h 506"/>
                <a:gd name="T60" fmla="*/ 211 w 482"/>
                <a:gd name="T61" fmla="*/ 262 h 506"/>
                <a:gd name="T62" fmla="*/ 221 w 482"/>
                <a:gd name="T63" fmla="*/ 272 h 506"/>
                <a:gd name="T64" fmla="*/ 207 w 482"/>
                <a:gd name="T65" fmla="*/ 230 h 506"/>
                <a:gd name="T66" fmla="*/ 148 w 482"/>
                <a:gd name="T67" fmla="*/ 269 h 506"/>
                <a:gd name="T68" fmla="*/ 197 w 482"/>
                <a:gd name="T69" fmla="*/ 327 h 506"/>
                <a:gd name="T70" fmla="*/ 247 w 482"/>
                <a:gd name="T71" fmla="*/ 279 h 506"/>
                <a:gd name="T72" fmla="*/ 285 w 482"/>
                <a:gd name="T73" fmla="*/ 263 h 506"/>
                <a:gd name="T74" fmla="*/ 261 w 482"/>
                <a:gd name="T75" fmla="*/ 341 h 506"/>
                <a:gd name="T76" fmla="*/ 197 w 482"/>
                <a:gd name="T77" fmla="*/ 368 h 506"/>
                <a:gd name="T78" fmla="*/ 133 w 482"/>
                <a:gd name="T79" fmla="*/ 341 h 506"/>
                <a:gd name="T80" fmla="*/ 107 w 482"/>
                <a:gd name="T81" fmla="*/ 270 h 506"/>
                <a:gd name="T82" fmla="*/ 147 w 482"/>
                <a:gd name="T83" fmla="*/ 203 h 506"/>
                <a:gd name="T84" fmla="*/ 223 w 482"/>
                <a:gd name="T85" fmla="*/ 192 h 506"/>
                <a:gd name="T86" fmla="*/ 254 w 482"/>
                <a:gd name="T87" fmla="*/ 191 h 506"/>
                <a:gd name="T88" fmla="*/ 167 w 482"/>
                <a:gd name="T89" fmla="*/ 178 h 506"/>
                <a:gd name="T90" fmla="*/ 101 w 482"/>
                <a:gd name="T91" fmla="*/ 239 h 506"/>
                <a:gd name="T92" fmla="*/ 110 w 482"/>
                <a:gd name="T93" fmla="*/ 336 h 506"/>
                <a:gd name="T94" fmla="*/ 187 w 482"/>
                <a:gd name="T95" fmla="*/ 381 h 506"/>
                <a:gd name="T96" fmla="*/ 255 w 482"/>
                <a:gd name="T97" fmla="*/ 365 h 506"/>
                <a:gd name="T98" fmla="*/ 301 w 482"/>
                <a:gd name="T99" fmla="*/ 288 h 506"/>
                <a:gd name="T100" fmla="*/ 279 w 482"/>
                <a:gd name="T101" fmla="*/ 214 h 506"/>
                <a:gd name="T102" fmla="*/ 332 w 482"/>
                <a:gd name="T103" fmla="*/ 279 h 506"/>
                <a:gd name="T104" fmla="*/ 292 w 482"/>
                <a:gd name="T105" fmla="*/ 374 h 506"/>
                <a:gd name="T106" fmla="*/ 184 w 482"/>
                <a:gd name="T107" fmla="*/ 412 h 506"/>
                <a:gd name="T108" fmla="*/ 85 w 482"/>
                <a:gd name="T109" fmla="*/ 352 h 506"/>
                <a:gd name="T110" fmla="*/ 73 w 482"/>
                <a:gd name="T111" fmla="*/ 228 h 506"/>
                <a:gd name="T112" fmla="*/ 158 w 482"/>
                <a:gd name="T113" fmla="*/ 149 h 506"/>
                <a:gd name="T114" fmla="*/ 270 w 482"/>
                <a:gd name="T115" fmla="*/ 165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82" h="506">
                  <a:moveTo>
                    <a:pt x="404" y="136"/>
                  </a:moveTo>
                  <a:lnTo>
                    <a:pt x="482" y="57"/>
                  </a:lnTo>
                  <a:lnTo>
                    <a:pt x="447" y="45"/>
                  </a:lnTo>
                  <a:lnTo>
                    <a:pt x="449" y="44"/>
                  </a:lnTo>
                  <a:lnTo>
                    <a:pt x="449" y="44"/>
                  </a:lnTo>
                  <a:lnTo>
                    <a:pt x="451" y="42"/>
                  </a:lnTo>
                  <a:lnTo>
                    <a:pt x="451" y="39"/>
                  </a:lnTo>
                  <a:lnTo>
                    <a:pt x="451" y="37"/>
                  </a:lnTo>
                  <a:lnTo>
                    <a:pt x="449" y="33"/>
                  </a:lnTo>
                  <a:lnTo>
                    <a:pt x="449" y="33"/>
                  </a:lnTo>
                  <a:lnTo>
                    <a:pt x="446" y="32"/>
                  </a:lnTo>
                  <a:lnTo>
                    <a:pt x="444" y="32"/>
                  </a:lnTo>
                  <a:lnTo>
                    <a:pt x="441" y="32"/>
                  </a:lnTo>
                  <a:lnTo>
                    <a:pt x="439" y="33"/>
                  </a:lnTo>
                  <a:lnTo>
                    <a:pt x="437" y="36"/>
                  </a:lnTo>
                  <a:lnTo>
                    <a:pt x="425" y="0"/>
                  </a:lnTo>
                  <a:lnTo>
                    <a:pt x="346" y="79"/>
                  </a:lnTo>
                  <a:lnTo>
                    <a:pt x="358" y="114"/>
                  </a:lnTo>
                  <a:lnTo>
                    <a:pt x="353" y="119"/>
                  </a:lnTo>
                  <a:lnTo>
                    <a:pt x="353" y="120"/>
                  </a:lnTo>
                  <a:lnTo>
                    <a:pt x="335" y="137"/>
                  </a:lnTo>
                  <a:lnTo>
                    <a:pt x="335" y="137"/>
                  </a:lnTo>
                  <a:lnTo>
                    <a:pt x="321" y="124"/>
                  </a:lnTo>
                  <a:lnTo>
                    <a:pt x="305" y="113"/>
                  </a:lnTo>
                  <a:lnTo>
                    <a:pt x="289" y="104"/>
                  </a:lnTo>
                  <a:lnTo>
                    <a:pt x="271" y="95"/>
                  </a:lnTo>
                  <a:lnTo>
                    <a:pt x="254" y="90"/>
                  </a:lnTo>
                  <a:lnTo>
                    <a:pt x="236" y="84"/>
                  </a:lnTo>
                  <a:lnTo>
                    <a:pt x="216" y="82"/>
                  </a:lnTo>
                  <a:lnTo>
                    <a:pt x="197" y="81"/>
                  </a:lnTo>
                  <a:lnTo>
                    <a:pt x="197" y="81"/>
                  </a:lnTo>
                  <a:lnTo>
                    <a:pt x="177" y="82"/>
                  </a:lnTo>
                  <a:lnTo>
                    <a:pt x="158" y="84"/>
                  </a:lnTo>
                  <a:lnTo>
                    <a:pt x="140" y="90"/>
                  </a:lnTo>
                  <a:lnTo>
                    <a:pt x="121" y="96"/>
                  </a:lnTo>
                  <a:lnTo>
                    <a:pt x="104" y="104"/>
                  </a:lnTo>
                  <a:lnTo>
                    <a:pt x="88" y="114"/>
                  </a:lnTo>
                  <a:lnTo>
                    <a:pt x="72" y="125"/>
                  </a:lnTo>
                  <a:lnTo>
                    <a:pt x="58" y="138"/>
                  </a:lnTo>
                  <a:lnTo>
                    <a:pt x="58" y="138"/>
                  </a:lnTo>
                  <a:lnTo>
                    <a:pt x="44" y="153"/>
                  </a:lnTo>
                  <a:lnTo>
                    <a:pt x="33" y="169"/>
                  </a:lnTo>
                  <a:lnTo>
                    <a:pt x="22" y="187"/>
                  </a:lnTo>
                  <a:lnTo>
                    <a:pt x="14" y="204"/>
                  </a:lnTo>
                  <a:lnTo>
                    <a:pt x="8" y="221"/>
                  </a:lnTo>
                  <a:lnTo>
                    <a:pt x="4" y="241"/>
                  </a:lnTo>
                  <a:lnTo>
                    <a:pt x="0" y="259"/>
                  </a:lnTo>
                  <a:lnTo>
                    <a:pt x="0" y="279"/>
                  </a:lnTo>
                  <a:lnTo>
                    <a:pt x="0" y="297"/>
                  </a:lnTo>
                  <a:lnTo>
                    <a:pt x="4" y="315"/>
                  </a:lnTo>
                  <a:lnTo>
                    <a:pt x="8" y="335"/>
                  </a:lnTo>
                  <a:lnTo>
                    <a:pt x="14" y="352"/>
                  </a:lnTo>
                  <a:lnTo>
                    <a:pt x="22" y="369"/>
                  </a:lnTo>
                  <a:lnTo>
                    <a:pt x="33" y="387"/>
                  </a:lnTo>
                  <a:lnTo>
                    <a:pt x="44" y="403"/>
                  </a:lnTo>
                  <a:lnTo>
                    <a:pt x="58" y="418"/>
                  </a:lnTo>
                  <a:lnTo>
                    <a:pt x="58" y="418"/>
                  </a:lnTo>
                  <a:lnTo>
                    <a:pt x="66" y="425"/>
                  </a:lnTo>
                  <a:lnTo>
                    <a:pt x="76" y="433"/>
                  </a:lnTo>
                  <a:lnTo>
                    <a:pt x="54" y="506"/>
                  </a:lnTo>
                  <a:lnTo>
                    <a:pt x="115" y="506"/>
                  </a:lnTo>
                  <a:lnTo>
                    <a:pt x="128" y="462"/>
                  </a:lnTo>
                  <a:lnTo>
                    <a:pt x="128" y="462"/>
                  </a:lnTo>
                  <a:lnTo>
                    <a:pt x="144" y="469"/>
                  </a:lnTo>
                  <a:lnTo>
                    <a:pt x="161" y="472"/>
                  </a:lnTo>
                  <a:lnTo>
                    <a:pt x="180" y="474"/>
                  </a:lnTo>
                  <a:lnTo>
                    <a:pt x="197" y="475"/>
                  </a:lnTo>
                  <a:lnTo>
                    <a:pt x="197" y="475"/>
                  </a:lnTo>
                  <a:lnTo>
                    <a:pt x="197" y="475"/>
                  </a:lnTo>
                  <a:lnTo>
                    <a:pt x="197" y="475"/>
                  </a:lnTo>
                  <a:lnTo>
                    <a:pt x="215" y="474"/>
                  </a:lnTo>
                  <a:lnTo>
                    <a:pt x="233" y="472"/>
                  </a:lnTo>
                  <a:lnTo>
                    <a:pt x="249" y="469"/>
                  </a:lnTo>
                  <a:lnTo>
                    <a:pt x="266" y="463"/>
                  </a:lnTo>
                  <a:lnTo>
                    <a:pt x="278" y="506"/>
                  </a:lnTo>
                  <a:lnTo>
                    <a:pt x="338" y="506"/>
                  </a:lnTo>
                  <a:lnTo>
                    <a:pt x="318" y="434"/>
                  </a:lnTo>
                  <a:lnTo>
                    <a:pt x="318" y="434"/>
                  </a:lnTo>
                  <a:lnTo>
                    <a:pt x="328" y="427"/>
                  </a:lnTo>
                  <a:lnTo>
                    <a:pt x="336" y="418"/>
                  </a:lnTo>
                  <a:lnTo>
                    <a:pt x="336" y="418"/>
                  </a:lnTo>
                  <a:lnTo>
                    <a:pt x="350" y="403"/>
                  </a:lnTo>
                  <a:lnTo>
                    <a:pt x="361" y="388"/>
                  </a:lnTo>
                  <a:lnTo>
                    <a:pt x="371" y="371"/>
                  </a:lnTo>
                  <a:lnTo>
                    <a:pt x="379" y="354"/>
                  </a:lnTo>
                  <a:lnTo>
                    <a:pt x="386" y="336"/>
                  </a:lnTo>
                  <a:lnTo>
                    <a:pt x="390" y="316"/>
                  </a:lnTo>
                  <a:lnTo>
                    <a:pt x="393" y="298"/>
                  </a:lnTo>
                  <a:lnTo>
                    <a:pt x="395" y="279"/>
                  </a:lnTo>
                  <a:lnTo>
                    <a:pt x="395" y="279"/>
                  </a:lnTo>
                  <a:lnTo>
                    <a:pt x="393" y="260"/>
                  </a:lnTo>
                  <a:lnTo>
                    <a:pt x="391" y="242"/>
                  </a:lnTo>
                  <a:lnTo>
                    <a:pt x="387" y="225"/>
                  </a:lnTo>
                  <a:lnTo>
                    <a:pt x="382" y="208"/>
                  </a:lnTo>
                  <a:lnTo>
                    <a:pt x="375" y="192"/>
                  </a:lnTo>
                  <a:lnTo>
                    <a:pt x="366" y="176"/>
                  </a:lnTo>
                  <a:lnTo>
                    <a:pt x="357" y="162"/>
                  </a:lnTo>
                  <a:lnTo>
                    <a:pt x="345" y="148"/>
                  </a:lnTo>
                  <a:lnTo>
                    <a:pt x="369" y="124"/>
                  </a:lnTo>
                  <a:lnTo>
                    <a:pt x="404" y="136"/>
                  </a:lnTo>
                  <a:close/>
                  <a:moveTo>
                    <a:pt x="456" y="64"/>
                  </a:moveTo>
                  <a:lnTo>
                    <a:pt x="400" y="120"/>
                  </a:lnTo>
                  <a:lnTo>
                    <a:pt x="379" y="113"/>
                  </a:lnTo>
                  <a:lnTo>
                    <a:pt x="436" y="57"/>
                  </a:lnTo>
                  <a:lnTo>
                    <a:pt x="456" y="64"/>
                  </a:lnTo>
                  <a:close/>
                  <a:moveTo>
                    <a:pt x="370" y="103"/>
                  </a:moveTo>
                  <a:lnTo>
                    <a:pt x="362" y="82"/>
                  </a:lnTo>
                  <a:lnTo>
                    <a:pt x="418" y="26"/>
                  </a:lnTo>
                  <a:lnTo>
                    <a:pt x="426" y="46"/>
                  </a:lnTo>
                  <a:lnTo>
                    <a:pt x="398" y="74"/>
                  </a:lnTo>
                  <a:lnTo>
                    <a:pt x="370" y="103"/>
                  </a:lnTo>
                  <a:close/>
                  <a:moveTo>
                    <a:pt x="104" y="492"/>
                  </a:moveTo>
                  <a:lnTo>
                    <a:pt x="74" y="492"/>
                  </a:lnTo>
                  <a:lnTo>
                    <a:pt x="88" y="443"/>
                  </a:lnTo>
                  <a:lnTo>
                    <a:pt x="88" y="443"/>
                  </a:lnTo>
                  <a:lnTo>
                    <a:pt x="101" y="450"/>
                  </a:lnTo>
                  <a:lnTo>
                    <a:pt x="114" y="457"/>
                  </a:lnTo>
                  <a:lnTo>
                    <a:pt x="104" y="492"/>
                  </a:lnTo>
                  <a:close/>
                  <a:moveTo>
                    <a:pt x="319" y="492"/>
                  </a:moveTo>
                  <a:lnTo>
                    <a:pt x="289" y="492"/>
                  </a:lnTo>
                  <a:lnTo>
                    <a:pt x="279" y="458"/>
                  </a:lnTo>
                  <a:lnTo>
                    <a:pt x="279" y="458"/>
                  </a:lnTo>
                  <a:lnTo>
                    <a:pt x="292" y="451"/>
                  </a:lnTo>
                  <a:lnTo>
                    <a:pt x="305" y="443"/>
                  </a:lnTo>
                  <a:lnTo>
                    <a:pt x="319" y="492"/>
                  </a:lnTo>
                  <a:close/>
                  <a:moveTo>
                    <a:pt x="380" y="279"/>
                  </a:moveTo>
                  <a:lnTo>
                    <a:pt x="380" y="279"/>
                  </a:lnTo>
                  <a:lnTo>
                    <a:pt x="379" y="296"/>
                  </a:lnTo>
                  <a:lnTo>
                    <a:pt x="377" y="314"/>
                  </a:lnTo>
                  <a:lnTo>
                    <a:pt x="373" y="331"/>
                  </a:lnTo>
                  <a:lnTo>
                    <a:pt x="366" y="348"/>
                  </a:lnTo>
                  <a:lnTo>
                    <a:pt x="359" y="364"/>
                  </a:lnTo>
                  <a:lnTo>
                    <a:pt x="349" y="380"/>
                  </a:lnTo>
                  <a:lnTo>
                    <a:pt x="338" y="394"/>
                  </a:lnTo>
                  <a:lnTo>
                    <a:pt x="326" y="407"/>
                  </a:lnTo>
                  <a:lnTo>
                    <a:pt x="326" y="407"/>
                  </a:lnTo>
                  <a:lnTo>
                    <a:pt x="314" y="420"/>
                  </a:lnTo>
                  <a:lnTo>
                    <a:pt x="298" y="431"/>
                  </a:lnTo>
                  <a:lnTo>
                    <a:pt x="283" y="439"/>
                  </a:lnTo>
                  <a:lnTo>
                    <a:pt x="267" y="447"/>
                  </a:lnTo>
                  <a:lnTo>
                    <a:pt x="251" y="454"/>
                  </a:lnTo>
                  <a:lnTo>
                    <a:pt x="234" y="458"/>
                  </a:lnTo>
                  <a:lnTo>
                    <a:pt x="215" y="460"/>
                  </a:lnTo>
                  <a:lnTo>
                    <a:pt x="197" y="461"/>
                  </a:lnTo>
                  <a:lnTo>
                    <a:pt x="197" y="461"/>
                  </a:lnTo>
                  <a:lnTo>
                    <a:pt x="197" y="461"/>
                  </a:lnTo>
                  <a:lnTo>
                    <a:pt x="197" y="461"/>
                  </a:lnTo>
                  <a:lnTo>
                    <a:pt x="179" y="460"/>
                  </a:lnTo>
                  <a:lnTo>
                    <a:pt x="161" y="458"/>
                  </a:lnTo>
                  <a:lnTo>
                    <a:pt x="144" y="454"/>
                  </a:lnTo>
                  <a:lnTo>
                    <a:pt x="127" y="447"/>
                  </a:lnTo>
                  <a:lnTo>
                    <a:pt x="110" y="439"/>
                  </a:lnTo>
                  <a:lnTo>
                    <a:pt x="95" y="431"/>
                  </a:lnTo>
                  <a:lnTo>
                    <a:pt x="81" y="420"/>
                  </a:lnTo>
                  <a:lnTo>
                    <a:pt x="67" y="407"/>
                  </a:lnTo>
                  <a:lnTo>
                    <a:pt x="67" y="407"/>
                  </a:lnTo>
                  <a:lnTo>
                    <a:pt x="55" y="394"/>
                  </a:lnTo>
                  <a:lnTo>
                    <a:pt x="45" y="379"/>
                  </a:lnTo>
                  <a:lnTo>
                    <a:pt x="35" y="363"/>
                  </a:lnTo>
                  <a:lnTo>
                    <a:pt x="27" y="347"/>
                  </a:lnTo>
                  <a:lnTo>
                    <a:pt x="22" y="330"/>
                  </a:lnTo>
                  <a:lnTo>
                    <a:pt x="18" y="313"/>
                  </a:lnTo>
                  <a:lnTo>
                    <a:pt x="14" y="296"/>
                  </a:lnTo>
                  <a:lnTo>
                    <a:pt x="14" y="279"/>
                  </a:lnTo>
                  <a:lnTo>
                    <a:pt x="14" y="260"/>
                  </a:lnTo>
                  <a:lnTo>
                    <a:pt x="18" y="243"/>
                  </a:lnTo>
                  <a:lnTo>
                    <a:pt x="22" y="226"/>
                  </a:lnTo>
                  <a:lnTo>
                    <a:pt x="27" y="209"/>
                  </a:lnTo>
                  <a:lnTo>
                    <a:pt x="35" y="193"/>
                  </a:lnTo>
                  <a:lnTo>
                    <a:pt x="45" y="177"/>
                  </a:lnTo>
                  <a:lnTo>
                    <a:pt x="55" y="163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81" y="136"/>
                  </a:lnTo>
                  <a:lnTo>
                    <a:pt x="95" y="125"/>
                  </a:lnTo>
                  <a:lnTo>
                    <a:pt x="110" y="117"/>
                  </a:lnTo>
                  <a:lnTo>
                    <a:pt x="127" y="109"/>
                  </a:lnTo>
                  <a:lnTo>
                    <a:pt x="144" y="103"/>
                  </a:lnTo>
                  <a:lnTo>
                    <a:pt x="161" y="98"/>
                  </a:lnTo>
                  <a:lnTo>
                    <a:pt x="179" y="96"/>
                  </a:lnTo>
                  <a:lnTo>
                    <a:pt x="197" y="95"/>
                  </a:lnTo>
                  <a:lnTo>
                    <a:pt x="197" y="95"/>
                  </a:lnTo>
                  <a:lnTo>
                    <a:pt x="215" y="96"/>
                  </a:lnTo>
                  <a:lnTo>
                    <a:pt x="233" y="98"/>
                  </a:lnTo>
                  <a:lnTo>
                    <a:pt x="250" y="103"/>
                  </a:lnTo>
                  <a:lnTo>
                    <a:pt x="266" y="109"/>
                  </a:lnTo>
                  <a:lnTo>
                    <a:pt x="282" y="115"/>
                  </a:lnTo>
                  <a:lnTo>
                    <a:pt x="297" y="125"/>
                  </a:lnTo>
                  <a:lnTo>
                    <a:pt x="311" y="135"/>
                  </a:lnTo>
                  <a:lnTo>
                    <a:pt x="325" y="148"/>
                  </a:lnTo>
                  <a:lnTo>
                    <a:pt x="301" y="172"/>
                  </a:lnTo>
                  <a:lnTo>
                    <a:pt x="301" y="172"/>
                  </a:lnTo>
                  <a:lnTo>
                    <a:pt x="290" y="162"/>
                  </a:lnTo>
                  <a:lnTo>
                    <a:pt x="279" y="153"/>
                  </a:lnTo>
                  <a:lnTo>
                    <a:pt x="266" y="147"/>
                  </a:lnTo>
                  <a:lnTo>
                    <a:pt x="253" y="140"/>
                  </a:lnTo>
                  <a:lnTo>
                    <a:pt x="240" y="136"/>
                  </a:lnTo>
                  <a:lnTo>
                    <a:pt x="226" y="132"/>
                  </a:lnTo>
                  <a:lnTo>
                    <a:pt x="212" y="131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83" y="131"/>
                  </a:lnTo>
                  <a:lnTo>
                    <a:pt x="168" y="133"/>
                  </a:lnTo>
                  <a:lnTo>
                    <a:pt x="154" y="136"/>
                  </a:lnTo>
                  <a:lnTo>
                    <a:pt x="140" y="140"/>
                  </a:lnTo>
                  <a:lnTo>
                    <a:pt x="127" y="147"/>
                  </a:lnTo>
                  <a:lnTo>
                    <a:pt x="115" y="154"/>
                  </a:lnTo>
                  <a:lnTo>
                    <a:pt x="103" y="163"/>
                  </a:lnTo>
                  <a:lnTo>
                    <a:pt x="92" y="173"/>
                  </a:lnTo>
                  <a:lnTo>
                    <a:pt x="92" y="173"/>
                  </a:lnTo>
                  <a:lnTo>
                    <a:pt x="81" y="185"/>
                  </a:lnTo>
                  <a:lnTo>
                    <a:pt x="73" y="196"/>
                  </a:lnTo>
                  <a:lnTo>
                    <a:pt x="65" y="208"/>
                  </a:lnTo>
                  <a:lnTo>
                    <a:pt x="60" y="222"/>
                  </a:lnTo>
                  <a:lnTo>
                    <a:pt x="54" y="235"/>
                  </a:lnTo>
                  <a:lnTo>
                    <a:pt x="51" y="249"/>
                  </a:lnTo>
                  <a:lnTo>
                    <a:pt x="49" y="263"/>
                  </a:lnTo>
                  <a:lnTo>
                    <a:pt x="49" y="279"/>
                  </a:lnTo>
                  <a:lnTo>
                    <a:pt x="49" y="293"/>
                  </a:lnTo>
                  <a:lnTo>
                    <a:pt x="51" y="307"/>
                  </a:lnTo>
                  <a:lnTo>
                    <a:pt x="54" y="321"/>
                  </a:lnTo>
                  <a:lnTo>
                    <a:pt x="60" y="334"/>
                  </a:lnTo>
                  <a:lnTo>
                    <a:pt x="65" y="348"/>
                  </a:lnTo>
                  <a:lnTo>
                    <a:pt x="73" y="360"/>
                  </a:lnTo>
                  <a:lnTo>
                    <a:pt x="81" y="371"/>
                  </a:lnTo>
                  <a:lnTo>
                    <a:pt x="92" y="383"/>
                  </a:lnTo>
                  <a:lnTo>
                    <a:pt x="92" y="383"/>
                  </a:lnTo>
                  <a:lnTo>
                    <a:pt x="103" y="393"/>
                  </a:lnTo>
                  <a:lnTo>
                    <a:pt x="115" y="402"/>
                  </a:lnTo>
                  <a:lnTo>
                    <a:pt x="127" y="409"/>
                  </a:lnTo>
                  <a:lnTo>
                    <a:pt x="140" y="416"/>
                  </a:lnTo>
                  <a:lnTo>
                    <a:pt x="154" y="420"/>
                  </a:lnTo>
                  <a:lnTo>
                    <a:pt x="168" y="424"/>
                  </a:lnTo>
                  <a:lnTo>
                    <a:pt x="183" y="427"/>
                  </a:lnTo>
                  <a:lnTo>
                    <a:pt x="197" y="427"/>
                  </a:lnTo>
                  <a:lnTo>
                    <a:pt x="197" y="427"/>
                  </a:lnTo>
                  <a:lnTo>
                    <a:pt x="212" y="427"/>
                  </a:lnTo>
                  <a:lnTo>
                    <a:pt x="226" y="424"/>
                  </a:lnTo>
                  <a:lnTo>
                    <a:pt x="240" y="420"/>
                  </a:lnTo>
                  <a:lnTo>
                    <a:pt x="254" y="416"/>
                  </a:lnTo>
                  <a:lnTo>
                    <a:pt x="267" y="409"/>
                  </a:lnTo>
                  <a:lnTo>
                    <a:pt x="280" y="402"/>
                  </a:lnTo>
                  <a:lnTo>
                    <a:pt x="291" y="393"/>
                  </a:lnTo>
                  <a:lnTo>
                    <a:pt x="303" y="383"/>
                  </a:lnTo>
                  <a:lnTo>
                    <a:pt x="303" y="383"/>
                  </a:lnTo>
                  <a:lnTo>
                    <a:pt x="312" y="373"/>
                  </a:lnTo>
                  <a:lnTo>
                    <a:pt x="321" y="361"/>
                  </a:lnTo>
                  <a:lnTo>
                    <a:pt x="329" y="348"/>
                  </a:lnTo>
                  <a:lnTo>
                    <a:pt x="335" y="335"/>
                  </a:lnTo>
                  <a:lnTo>
                    <a:pt x="339" y="322"/>
                  </a:lnTo>
                  <a:lnTo>
                    <a:pt x="343" y="308"/>
                  </a:lnTo>
                  <a:lnTo>
                    <a:pt x="345" y="293"/>
                  </a:lnTo>
                  <a:lnTo>
                    <a:pt x="346" y="279"/>
                  </a:lnTo>
                  <a:lnTo>
                    <a:pt x="346" y="279"/>
                  </a:lnTo>
                  <a:lnTo>
                    <a:pt x="345" y="265"/>
                  </a:lnTo>
                  <a:lnTo>
                    <a:pt x="344" y="252"/>
                  </a:lnTo>
                  <a:lnTo>
                    <a:pt x="341" y="240"/>
                  </a:lnTo>
                  <a:lnTo>
                    <a:pt x="337" y="227"/>
                  </a:lnTo>
                  <a:lnTo>
                    <a:pt x="332" y="215"/>
                  </a:lnTo>
                  <a:lnTo>
                    <a:pt x="325" y="203"/>
                  </a:lnTo>
                  <a:lnTo>
                    <a:pt x="319" y="192"/>
                  </a:lnTo>
                  <a:lnTo>
                    <a:pt x="310" y="182"/>
                  </a:lnTo>
                  <a:lnTo>
                    <a:pt x="335" y="158"/>
                  </a:lnTo>
                  <a:lnTo>
                    <a:pt x="335" y="158"/>
                  </a:lnTo>
                  <a:lnTo>
                    <a:pt x="345" y="171"/>
                  </a:lnTo>
                  <a:lnTo>
                    <a:pt x="355" y="185"/>
                  </a:lnTo>
                  <a:lnTo>
                    <a:pt x="362" y="199"/>
                  </a:lnTo>
                  <a:lnTo>
                    <a:pt x="369" y="214"/>
                  </a:lnTo>
                  <a:lnTo>
                    <a:pt x="374" y="229"/>
                  </a:lnTo>
                  <a:lnTo>
                    <a:pt x="377" y="245"/>
                  </a:lnTo>
                  <a:lnTo>
                    <a:pt x="379" y="261"/>
                  </a:lnTo>
                  <a:lnTo>
                    <a:pt x="380" y="279"/>
                  </a:lnTo>
                  <a:lnTo>
                    <a:pt x="380" y="279"/>
                  </a:lnTo>
                  <a:close/>
                  <a:moveTo>
                    <a:pt x="233" y="279"/>
                  </a:moveTo>
                  <a:lnTo>
                    <a:pt x="233" y="279"/>
                  </a:lnTo>
                  <a:lnTo>
                    <a:pt x="231" y="285"/>
                  </a:lnTo>
                  <a:lnTo>
                    <a:pt x="230" y="292"/>
                  </a:lnTo>
                  <a:lnTo>
                    <a:pt x="226" y="298"/>
                  </a:lnTo>
                  <a:lnTo>
                    <a:pt x="222" y="303"/>
                  </a:lnTo>
                  <a:lnTo>
                    <a:pt x="222" y="303"/>
                  </a:lnTo>
                  <a:lnTo>
                    <a:pt x="216" y="308"/>
                  </a:lnTo>
                  <a:lnTo>
                    <a:pt x="211" y="311"/>
                  </a:lnTo>
                  <a:lnTo>
                    <a:pt x="204" y="313"/>
                  </a:lnTo>
                  <a:lnTo>
                    <a:pt x="197" y="313"/>
                  </a:lnTo>
                  <a:lnTo>
                    <a:pt x="197" y="313"/>
                  </a:lnTo>
                  <a:lnTo>
                    <a:pt x="190" y="313"/>
                  </a:lnTo>
                  <a:lnTo>
                    <a:pt x="184" y="311"/>
                  </a:lnTo>
                  <a:lnTo>
                    <a:pt x="177" y="308"/>
                  </a:lnTo>
                  <a:lnTo>
                    <a:pt x="172" y="303"/>
                  </a:lnTo>
                  <a:lnTo>
                    <a:pt x="172" y="303"/>
                  </a:lnTo>
                  <a:lnTo>
                    <a:pt x="168" y="298"/>
                  </a:lnTo>
                  <a:lnTo>
                    <a:pt x="164" y="292"/>
                  </a:lnTo>
                  <a:lnTo>
                    <a:pt x="162" y="285"/>
                  </a:lnTo>
                  <a:lnTo>
                    <a:pt x="161" y="279"/>
                  </a:lnTo>
                  <a:lnTo>
                    <a:pt x="162" y="271"/>
                  </a:lnTo>
                  <a:lnTo>
                    <a:pt x="164" y="265"/>
                  </a:lnTo>
                  <a:lnTo>
                    <a:pt x="168" y="259"/>
                  </a:lnTo>
                  <a:lnTo>
                    <a:pt x="172" y="253"/>
                  </a:lnTo>
                  <a:lnTo>
                    <a:pt x="172" y="253"/>
                  </a:lnTo>
                  <a:lnTo>
                    <a:pt x="177" y="248"/>
                  </a:lnTo>
                  <a:lnTo>
                    <a:pt x="184" y="245"/>
                  </a:lnTo>
                  <a:lnTo>
                    <a:pt x="190" y="243"/>
                  </a:lnTo>
                  <a:lnTo>
                    <a:pt x="197" y="243"/>
                  </a:lnTo>
                  <a:lnTo>
                    <a:pt x="197" y="243"/>
                  </a:lnTo>
                  <a:lnTo>
                    <a:pt x="203" y="243"/>
                  </a:lnTo>
                  <a:lnTo>
                    <a:pt x="210" y="245"/>
                  </a:lnTo>
                  <a:lnTo>
                    <a:pt x="215" y="248"/>
                  </a:lnTo>
                  <a:lnTo>
                    <a:pt x="221" y="252"/>
                  </a:lnTo>
                  <a:lnTo>
                    <a:pt x="211" y="262"/>
                  </a:lnTo>
                  <a:lnTo>
                    <a:pt x="211" y="262"/>
                  </a:lnTo>
                  <a:lnTo>
                    <a:pt x="209" y="265"/>
                  </a:lnTo>
                  <a:lnTo>
                    <a:pt x="209" y="267"/>
                  </a:lnTo>
                  <a:lnTo>
                    <a:pt x="209" y="270"/>
                  </a:lnTo>
                  <a:lnTo>
                    <a:pt x="211" y="272"/>
                  </a:lnTo>
                  <a:lnTo>
                    <a:pt x="211" y="272"/>
                  </a:lnTo>
                  <a:lnTo>
                    <a:pt x="213" y="273"/>
                  </a:lnTo>
                  <a:lnTo>
                    <a:pt x="215" y="274"/>
                  </a:lnTo>
                  <a:lnTo>
                    <a:pt x="215" y="274"/>
                  </a:lnTo>
                  <a:lnTo>
                    <a:pt x="218" y="273"/>
                  </a:lnTo>
                  <a:lnTo>
                    <a:pt x="221" y="272"/>
                  </a:lnTo>
                  <a:lnTo>
                    <a:pt x="229" y="263"/>
                  </a:lnTo>
                  <a:lnTo>
                    <a:pt x="229" y="263"/>
                  </a:lnTo>
                  <a:lnTo>
                    <a:pt x="231" y="271"/>
                  </a:lnTo>
                  <a:lnTo>
                    <a:pt x="233" y="279"/>
                  </a:lnTo>
                  <a:lnTo>
                    <a:pt x="233" y="279"/>
                  </a:lnTo>
                  <a:close/>
                  <a:moveTo>
                    <a:pt x="230" y="242"/>
                  </a:moveTo>
                  <a:lnTo>
                    <a:pt x="230" y="242"/>
                  </a:lnTo>
                  <a:lnTo>
                    <a:pt x="224" y="236"/>
                  </a:lnTo>
                  <a:lnTo>
                    <a:pt x="215" y="232"/>
                  </a:lnTo>
                  <a:lnTo>
                    <a:pt x="207" y="230"/>
                  </a:lnTo>
                  <a:lnTo>
                    <a:pt x="197" y="229"/>
                  </a:lnTo>
                  <a:lnTo>
                    <a:pt x="197" y="229"/>
                  </a:lnTo>
                  <a:lnTo>
                    <a:pt x="187" y="230"/>
                  </a:lnTo>
                  <a:lnTo>
                    <a:pt x="179" y="232"/>
                  </a:lnTo>
                  <a:lnTo>
                    <a:pt x="170" y="236"/>
                  </a:lnTo>
                  <a:lnTo>
                    <a:pt x="162" y="243"/>
                  </a:lnTo>
                  <a:lnTo>
                    <a:pt x="162" y="243"/>
                  </a:lnTo>
                  <a:lnTo>
                    <a:pt x="156" y="250"/>
                  </a:lnTo>
                  <a:lnTo>
                    <a:pt x="152" y="259"/>
                  </a:lnTo>
                  <a:lnTo>
                    <a:pt x="148" y="269"/>
                  </a:lnTo>
                  <a:lnTo>
                    <a:pt x="147" y="279"/>
                  </a:lnTo>
                  <a:lnTo>
                    <a:pt x="148" y="287"/>
                  </a:lnTo>
                  <a:lnTo>
                    <a:pt x="152" y="297"/>
                  </a:lnTo>
                  <a:lnTo>
                    <a:pt x="156" y="306"/>
                  </a:lnTo>
                  <a:lnTo>
                    <a:pt x="162" y="313"/>
                  </a:lnTo>
                  <a:lnTo>
                    <a:pt x="162" y="313"/>
                  </a:lnTo>
                  <a:lnTo>
                    <a:pt x="170" y="320"/>
                  </a:lnTo>
                  <a:lnTo>
                    <a:pt x="179" y="324"/>
                  </a:lnTo>
                  <a:lnTo>
                    <a:pt x="187" y="327"/>
                  </a:lnTo>
                  <a:lnTo>
                    <a:pt x="197" y="327"/>
                  </a:lnTo>
                  <a:lnTo>
                    <a:pt x="197" y="327"/>
                  </a:lnTo>
                  <a:lnTo>
                    <a:pt x="207" y="327"/>
                  </a:lnTo>
                  <a:lnTo>
                    <a:pt x="216" y="324"/>
                  </a:lnTo>
                  <a:lnTo>
                    <a:pt x="225" y="320"/>
                  </a:lnTo>
                  <a:lnTo>
                    <a:pt x="233" y="313"/>
                  </a:lnTo>
                  <a:lnTo>
                    <a:pt x="233" y="313"/>
                  </a:lnTo>
                  <a:lnTo>
                    <a:pt x="238" y="306"/>
                  </a:lnTo>
                  <a:lnTo>
                    <a:pt x="243" y="297"/>
                  </a:lnTo>
                  <a:lnTo>
                    <a:pt x="245" y="288"/>
                  </a:lnTo>
                  <a:lnTo>
                    <a:pt x="247" y="279"/>
                  </a:lnTo>
                  <a:lnTo>
                    <a:pt x="247" y="279"/>
                  </a:lnTo>
                  <a:lnTo>
                    <a:pt x="247" y="271"/>
                  </a:lnTo>
                  <a:lnTo>
                    <a:pt x="244" y="265"/>
                  </a:lnTo>
                  <a:lnTo>
                    <a:pt x="242" y="259"/>
                  </a:lnTo>
                  <a:lnTo>
                    <a:pt x="240" y="253"/>
                  </a:lnTo>
                  <a:lnTo>
                    <a:pt x="268" y="223"/>
                  </a:lnTo>
                  <a:lnTo>
                    <a:pt x="268" y="223"/>
                  </a:lnTo>
                  <a:lnTo>
                    <a:pt x="277" y="236"/>
                  </a:lnTo>
                  <a:lnTo>
                    <a:pt x="282" y="249"/>
                  </a:lnTo>
                  <a:lnTo>
                    <a:pt x="285" y="263"/>
                  </a:lnTo>
                  <a:lnTo>
                    <a:pt x="287" y="279"/>
                  </a:lnTo>
                  <a:lnTo>
                    <a:pt x="287" y="279"/>
                  </a:lnTo>
                  <a:lnTo>
                    <a:pt x="287" y="287"/>
                  </a:lnTo>
                  <a:lnTo>
                    <a:pt x="285" y="296"/>
                  </a:lnTo>
                  <a:lnTo>
                    <a:pt x="283" y="304"/>
                  </a:lnTo>
                  <a:lnTo>
                    <a:pt x="280" y="312"/>
                  </a:lnTo>
                  <a:lnTo>
                    <a:pt x="277" y="321"/>
                  </a:lnTo>
                  <a:lnTo>
                    <a:pt x="271" y="328"/>
                  </a:lnTo>
                  <a:lnTo>
                    <a:pt x="267" y="335"/>
                  </a:lnTo>
                  <a:lnTo>
                    <a:pt x="261" y="341"/>
                  </a:lnTo>
                  <a:lnTo>
                    <a:pt x="261" y="341"/>
                  </a:lnTo>
                  <a:lnTo>
                    <a:pt x="254" y="348"/>
                  </a:lnTo>
                  <a:lnTo>
                    <a:pt x="247" y="353"/>
                  </a:lnTo>
                  <a:lnTo>
                    <a:pt x="239" y="357"/>
                  </a:lnTo>
                  <a:lnTo>
                    <a:pt x="231" y="361"/>
                  </a:lnTo>
                  <a:lnTo>
                    <a:pt x="223" y="364"/>
                  </a:lnTo>
                  <a:lnTo>
                    <a:pt x="215" y="366"/>
                  </a:lnTo>
                  <a:lnTo>
                    <a:pt x="206" y="367"/>
                  </a:lnTo>
                  <a:lnTo>
                    <a:pt x="197" y="368"/>
                  </a:lnTo>
                  <a:lnTo>
                    <a:pt x="197" y="368"/>
                  </a:lnTo>
                  <a:lnTo>
                    <a:pt x="197" y="368"/>
                  </a:lnTo>
                  <a:lnTo>
                    <a:pt x="197" y="368"/>
                  </a:lnTo>
                  <a:lnTo>
                    <a:pt x="188" y="367"/>
                  </a:lnTo>
                  <a:lnTo>
                    <a:pt x="180" y="366"/>
                  </a:lnTo>
                  <a:lnTo>
                    <a:pt x="171" y="364"/>
                  </a:lnTo>
                  <a:lnTo>
                    <a:pt x="162" y="361"/>
                  </a:lnTo>
                  <a:lnTo>
                    <a:pt x="155" y="357"/>
                  </a:lnTo>
                  <a:lnTo>
                    <a:pt x="147" y="353"/>
                  </a:lnTo>
                  <a:lnTo>
                    <a:pt x="140" y="348"/>
                  </a:lnTo>
                  <a:lnTo>
                    <a:pt x="133" y="341"/>
                  </a:lnTo>
                  <a:lnTo>
                    <a:pt x="133" y="341"/>
                  </a:lnTo>
                  <a:lnTo>
                    <a:pt x="128" y="335"/>
                  </a:lnTo>
                  <a:lnTo>
                    <a:pt x="122" y="327"/>
                  </a:lnTo>
                  <a:lnTo>
                    <a:pt x="118" y="320"/>
                  </a:lnTo>
                  <a:lnTo>
                    <a:pt x="114" y="312"/>
                  </a:lnTo>
                  <a:lnTo>
                    <a:pt x="110" y="303"/>
                  </a:lnTo>
                  <a:lnTo>
                    <a:pt x="109" y="295"/>
                  </a:lnTo>
                  <a:lnTo>
                    <a:pt x="107" y="287"/>
                  </a:lnTo>
                  <a:lnTo>
                    <a:pt x="107" y="279"/>
                  </a:lnTo>
                  <a:lnTo>
                    <a:pt x="107" y="270"/>
                  </a:lnTo>
                  <a:lnTo>
                    <a:pt x="109" y="261"/>
                  </a:lnTo>
                  <a:lnTo>
                    <a:pt x="110" y="253"/>
                  </a:lnTo>
                  <a:lnTo>
                    <a:pt x="114" y="244"/>
                  </a:lnTo>
                  <a:lnTo>
                    <a:pt x="118" y="236"/>
                  </a:lnTo>
                  <a:lnTo>
                    <a:pt x="122" y="229"/>
                  </a:lnTo>
                  <a:lnTo>
                    <a:pt x="128" y="221"/>
                  </a:lnTo>
                  <a:lnTo>
                    <a:pt x="133" y="215"/>
                  </a:lnTo>
                  <a:lnTo>
                    <a:pt x="133" y="215"/>
                  </a:lnTo>
                  <a:lnTo>
                    <a:pt x="141" y="208"/>
                  </a:lnTo>
                  <a:lnTo>
                    <a:pt x="147" y="203"/>
                  </a:lnTo>
                  <a:lnTo>
                    <a:pt x="155" y="199"/>
                  </a:lnTo>
                  <a:lnTo>
                    <a:pt x="162" y="195"/>
                  </a:lnTo>
                  <a:lnTo>
                    <a:pt x="171" y="192"/>
                  </a:lnTo>
                  <a:lnTo>
                    <a:pt x="180" y="190"/>
                  </a:lnTo>
                  <a:lnTo>
                    <a:pt x="188" y="189"/>
                  </a:lnTo>
                  <a:lnTo>
                    <a:pt x="197" y="188"/>
                  </a:lnTo>
                  <a:lnTo>
                    <a:pt x="197" y="188"/>
                  </a:lnTo>
                  <a:lnTo>
                    <a:pt x="206" y="189"/>
                  </a:lnTo>
                  <a:lnTo>
                    <a:pt x="214" y="190"/>
                  </a:lnTo>
                  <a:lnTo>
                    <a:pt x="223" y="192"/>
                  </a:lnTo>
                  <a:lnTo>
                    <a:pt x="230" y="194"/>
                  </a:lnTo>
                  <a:lnTo>
                    <a:pt x="238" y="199"/>
                  </a:lnTo>
                  <a:lnTo>
                    <a:pt x="245" y="203"/>
                  </a:lnTo>
                  <a:lnTo>
                    <a:pt x="253" y="207"/>
                  </a:lnTo>
                  <a:lnTo>
                    <a:pt x="260" y="214"/>
                  </a:lnTo>
                  <a:lnTo>
                    <a:pt x="230" y="242"/>
                  </a:lnTo>
                  <a:close/>
                  <a:moveTo>
                    <a:pt x="269" y="203"/>
                  </a:moveTo>
                  <a:lnTo>
                    <a:pt x="269" y="203"/>
                  </a:lnTo>
                  <a:lnTo>
                    <a:pt x="262" y="196"/>
                  </a:lnTo>
                  <a:lnTo>
                    <a:pt x="254" y="191"/>
                  </a:lnTo>
                  <a:lnTo>
                    <a:pt x="245" y="186"/>
                  </a:lnTo>
                  <a:lnTo>
                    <a:pt x="236" y="181"/>
                  </a:lnTo>
                  <a:lnTo>
                    <a:pt x="227" y="178"/>
                  </a:lnTo>
                  <a:lnTo>
                    <a:pt x="217" y="176"/>
                  </a:lnTo>
                  <a:lnTo>
                    <a:pt x="208" y="175"/>
                  </a:lnTo>
                  <a:lnTo>
                    <a:pt x="197" y="174"/>
                  </a:lnTo>
                  <a:lnTo>
                    <a:pt x="197" y="174"/>
                  </a:lnTo>
                  <a:lnTo>
                    <a:pt x="187" y="175"/>
                  </a:lnTo>
                  <a:lnTo>
                    <a:pt x="176" y="176"/>
                  </a:lnTo>
                  <a:lnTo>
                    <a:pt x="167" y="178"/>
                  </a:lnTo>
                  <a:lnTo>
                    <a:pt x="157" y="182"/>
                  </a:lnTo>
                  <a:lnTo>
                    <a:pt x="148" y="187"/>
                  </a:lnTo>
                  <a:lnTo>
                    <a:pt x="140" y="191"/>
                  </a:lnTo>
                  <a:lnTo>
                    <a:pt x="131" y="198"/>
                  </a:lnTo>
                  <a:lnTo>
                    <a:pt x="123" y="205"/>
                  </a:lnTo>
                  <a:lnTo>
                    <a:pt x="123" y="205"/>
                  </a:lnTo>
                  <a:lnTo>
                    <a:pt x="117" y="213"/>
                  </a:lnTo>
                  <a:lnTo>
                    <a:pt x="110" y="221"/>
                  </a:lnTo>
                  <a:lnTo>
                    <a:pt x="105" y="230"/>
                  </a:lnTo>
                  <a:lnTo>
                    <a:pt x="101" y="239"/>
                  </a:lnTo>
                  <a:lnTo>
                    <a:pt x="98" y="248"/>
                  </a:lnTo>
                  <a:lnTo>
                    <a:pt x="95" y="258"/>
                  </a:lnTo>
                  <a:lnTo>
                    <a:pt x="93" y="268"/>
                  </a:lnTo>
                  <a:lnTo>
                    <a:pt x="93" y="279"/>
                  </a:lnTo>
                  <a:lnTo>
                    <a:pt x="93" y="288"/>
                  </a:lnTo>
                  <a:lnTo>
                    <a:pt x="95" y="298"/>
                  </a:lnTo>
                  <a:lnTo>
                    <a:pt x="98" y="308"/>
                  </a:lnTo>
                  <a:lnTo>
                    <a:pt x="101" y="317"/>
                  </a:lnTo>
                  <a:lnTo>
                    <a:pt x="105" y="326"/>
                  </a:lnTo>
                  <a:lnTo>
                    <a:pt x="110" y="336"/>
                  </a:lnTo>
                  <a:lnTo>
                    <a:pt x="117" y="343"/>
                  </a:lnTo>
                  <a:lnTo>
                    <a:pt x="123" y="352"/>
                  </a:lnTo>
                  <a:lnTo>
                    <a:pt x="123" y="352"/>
                  </a:lnTo>
                  <a:lnTo>
                    <a:pt x="131" y="358"/>
                  </a:lnTo>
                  <a:lnTo>
                    <a:pt x="140" y="365"/>
                  </a:lnTo>
                  <a:lnTo>
                    <a:pt x="148" y="370"/>
                  </a:lnTo>
                  <a:lnTo>
                    <a:pt x="157" y="375"/>
                  </a:lnTo>
                  <a:lnTo>
                    <a:pt x="167" y="378"/>
                  </a:lnTo>
                  <a:lnTo>
                    <a:pt x="176" y="380"/>
                  </a:lnTo>
                  <a:lnTo>
                    <a:pt x="187" y="381"/>
                  </a:lnTo>
                  <a:lnTo>
                    <a:pt x="197" y="382"/>
                  </a:lnTo>
                  <a:lnTo>
                    <a:pt x="197" y="382"/>
                  </a:lnTo>
                  <a:lnTo>
                    <a:pt x="197" y="382"/>
                  </a:lnTo>
                  <a:lnTo>
                    <a:pt x="197" y="382"/>
                  </a:lnTo>
                  <a:lnTo>
                    <a:pt x="208" y="381"/>
                  </a:lnTo>
                  <a:lnTo>
                    <a:pt x="217" y="380"/>
                  </a:lnTo>
                  <a:lnTo>
                    <a:pt x="227" y="378"/>
                  </a:lnTo>
                  <a:lnTo>
                    <a:pt x="237" y="375"/>
                  </a:lnTo>
                  <a:lnTo>
                    <a:pt x="247" y="370"/>
                  </a:lnTo>
                  <a:lnTo>
                    <a:pt x="255" y="365"/>
                  </a:lnTo>
                  <a:lnTo>
                    <a:pt x="263" y="358"/>
                  </a:lnTo>
                  <a:lnTo>
                    <a:pt x="270" y="352"/>
                  </a:lnTo>
                  <a:lnTo>
                    <a:pt x="270" y="352"/>
                  </a:lnTo>
                  <a:lnTo>
                    <a:pt x="278" y="344"/>
                  </a:lnTo>
                  <a:lnTo>
                    <a:pt x="283" y="336"/>
                  </a:lnTo>
                  <a:lnTo>
                    <a:pt x="289" y="327"/>
                  </a:lnTo>
                  <a:lnTo>
                    <a:pt x="293" y="317"/>
                  </a:lnTo>
                  <a:lnTo>
                    <a:pt x="296" y="309"/>
                  </a:lnTo>
                  <a:lnTo>
                    <a:pt x="299" y="299"/>
                  </a:lnTo>
                  <a:lnTo>
                    <a:pt x="301" y="288"/>
                  </a:lnTo>
                  <a:lnTo>
                    <a:pt x="301" y="279"/>
                  </a:lnTo>
                  <a:lnTo>
                    <a:pt x="301" y="279"/>
                  </a:lnTo>
                  <a:lnTo>
                    <a:pt x="301" y="269"/>
                  </a:lnTo>
                  <a:lnTo>
                    <a:pt x="299" y="260"/>
                  </a:lnTo>
                  <a:lnTo>
                    <a:pt x="297" y="253"/>
                  </a:lnTo>
                  <a:lnTo>
                    <a:pt x="295" y="244"/>
                  </a:lnTo>
                  <a:lnTo>
                    <a:pt x="292" y="236"/>
                  </a:lnTo>
                  <a:lnTo>
                    <a:pt x="289" y="228"/>
                  </a:lnTo>
                  <a:lnTo>
                    <a:pt x="284" y="221"/>
                  </a:lnTo>
                  <a:lnTo>
                    <a:pt x="279" y="214"/>
                  </a:lnTo>
                  <a:lnTo>
                    <a:pt x="301" y="192"/>
                  </a:lnTo>
                  <a:lnTo>
                    <a:pt x="301" y="192"/>
                  </a:lnTo>
                  <a:lnTo>
                    <a:pt x="308" y="202"/>
                  </a:lnTo>
                  <a:lnTo>
                    <a:pt x="314" y="212"/>
                  </a:lnTo>
                  <a:lnTo>
                    <a:pt x="319" y="221"/>
                  </a:lnTo>
                  <a:lnTo>
                    <a:pt x="323" y="232"/>
                  </a:lnTo>
                  <a:lnTo>
                    <a:pt x="328" y="243"/>
                  </a:lnTo>
                  <a:lnTo>
                    <a:pt x="330" y="255"/>
                  </a:lnTo>
                  <a:lnTo>
                    <a:pt x="331" y="267"/>
                  </a:lnTo>
                  <a:lnTo>
                    <a:pt x="332" y="279"/>
                  </a:lnTo>
                  <a:lnTo>
                    <a:pt x="332" y="279"/>
                  </a:lnTo>
                  <a:lnTo>
                    <a:pt x="331" y="292"/>
                  </a:lnTo>
                  <a:lnTo>
                    <a:pt x="329" y="304"/>
                  </a:lnTo>
                  <a:lnTo>
                    <a:pt x="326" y="317"/>
                  </a:lnTo>
                  <a:lnTo>
                    <a:pt x="321" y="329"/>
                  </a:lnTo>
                  <a:lnTo>
                    <a:pt x="316" y="341"/>
                  </a:lnTo>
                  <a:lnTo>
                    <a:pt x="309" y="353"/>
                  </a:lnTo>
                  <a:lnTo>
                    <a:pt x="302" y="364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82" y="382"/>
                  </a:lnTo>
                  <a:lnTo>
                    <a:pt x="271" y="390"/>
                  </a:lnTo>
                  <a:lnTo>
                    <a:pt x="261" y="397"/>
                  </a:lnTo>
                  <a:lnTo>
                    <a:pt x="249" y="403"/>
                  </a:lnTo>
                  <a:lnTo>
                    <a:pt x="237" y="407"/>
                  </a:lnTo>
                  <a:lnTo>
                    <a:pt x="224" y="410"/>
                  </a:lnTo>
                  <a:lnTo>
                    <a:pt x="211" y="412"/>
                  </a:lnTo>
                  <a:lnTo>
                    <a:pt x="197" y="412"/>
                  </a:lnTo>
                  <a:lnTo>
                    <a:pt x="197" y="412"/>
                  </a:lnTo>
                  <a:lnTo>
                    <a:pt x="184" y="412"/>
                  </a:lnTo>
                  <a:lnTo>
                    <a:pt x="171" y="410"/>
                  </a:lnTo>
                  <a:lnTo>
                    <a:pt x="158" y="407"/>
                  </a:lnTo>
                  <a:lnTo>
                    <a:pt x="146" y="403"/>
                  </a:lnTo>
                  <a:lnTo>
                    <a:pt x="134" y="397"/>
                  </a:lnTo>
                  <a:lnTo>
                    <a:pt x="122" y="390"/>
                  </a:lnTo>
                  <a:lnTo>
                    <a:pt x="112" y="382"/>
                  </a:lnTo>
                  <a:lnTo>
                    <a:pt x="102" y="374"/>
                  </a:lnTo>
                  <a:lnTo>
                    <a:pt x="102" y="374"/>
                  </a:lnTo>
                  <a:lnTo>
                    <a:pt x="93" y="363"/>
                  </a:lnTo>
                  <a:lnTo>
                    <a:pt x="85" y="352"/>
                  </a:lnTo>
                  <a:lnTo>
                    <a:pt x="78" y="341"/>
                  </a:lnTo>
                  <a:lnTo>
                    <a:pt x="73" y="328"/>
                  </a:lnTo>
                  <a:lnTo>
                    <a:pt x="68" y="316"/>
                  </a:lnTo>
                  <a:lnTo>
                    <a:pt x="65" y="303"/>
                  </a:lnTo>
                  <a:lnTo>
                    <a:pt x="63" y="290"/>
                  </a:lnTo>
                  <a:lnTo>
                    <a:pt x="63" y="279"/>
                  </a:lnTo>
                  <a:lnTo>
                    <a:pt x="63" y="266"/>
                  </a:lnTo>
                  <a:lnTo>
                    <a:pt x="65" y="253"/>
                  </a:lnTo>
                  <a:lnTo>
                    <a:pt x="68" y="240"/>
                  </a:lnTo>
                  <a:lnTo>
                    <a:pt x="73" y="228"/>
                  </a:lnTo>
                  <a:lnTo>
                    <a:pt x="78" y="216"/>
                  </a:lnTo>
                  <a:lnTo>
                    <a:pt x="85" y="204"/>
                  </a:lnTo>
                  <a:lnTo>
                    <a:pt x="93" y="193"/>
                  </a:lnTo>
                  <a:lnTo>
                    <a:pt x="102" y="182"/>
                  </a:lnTo>
                  <a:lnTo>
                    <a:pt x="102" y="182"/>
                  </a:lnTo>
                  <a:lnTo>
                    <a:pt x="112" y="174"/>
                  </a:lnTo>
                  <a:lnTo>
                    <a:pt x="122" y="166"/>
                  </a:lnTo>
                  <a:lnTo>
                    <a:pt x="134" y="160"/>
                  </a:lnTo>
                  <a:lnTo>
                    <a:pt x="145" y="153"/>
                  </a:lnTo>
                  <a:lnTo>
                    <a:pt x="158" y="149"/>
                  </a:lnTo>
                  <a:lnTo>
                    <a:pt x="171" y="146"/>
                  </a:lnTo>
                  <a:lnTo>
                    <a:pt x="184" y="145"/>
                  </a:lnTo>
                  <a:lnTo>
                    <a:pt x="197" y="144"/>
                  </a:lnTo>
                  <a:lnTo>
                    <a:pt x="197" y="144"/>
                  </a:lnTo>
                  <a:lnTo>
                    <a:pt x="210" y="145"/>
                  </a:lnTo>
                  <a:lnTo>
                    <a:pt x="223" y="146"/>
                  </a:lnTo>
                  <a:lnTo>
                    <a:pt x="236" y="149"/>
                  </a:lnTo>
                  <a:lnTo>
                    <a:pt x="248" y="153"/>
                  </a:lnTo>
                  <a:lnTo>
                    <a:pt x="260" y="159"/>
                  </a:lnTo>
                  <a:lnTo>
                    <a:pt x="270" y="165"/>
                  </a:lnTo>
                  <a:lnTo>
                    <a:pt x="281" y="173"/>
                  </a:lnTo>
                  <a:lnTo>
                    <a:pt x="291" y="181"/>
                  </a:lnTo>
                  <a:lnTo>
                    <a:pt x="269" y="20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897427" y="3547504"/>
            <a:ext cx="817494" cy="817494"/>
            <a:chOff x="5126106" y="3639710"/>
            <a:chExt cx="817494" cy="817494"/>
          </a:xfrm>
        </p:grpSpPr>
        <p:sp>
          <p:nvSpPr>
            <p:cNvPr id="36" name="Oval 35"/>
            <p:cNvSpPr/>
            <p:nvPr/>
          </p:nvSpPr>
          <p:spPr>
            <a:xfrm>
              <a:off x="5126106" y="3639710"/>
              <a:ext cx="817494" cy="817494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5353004" y="3830330"/>
              <a:ext cx="363699" cy="436255"/>
              <a:chOff x="4051300" y="3109913"/>
              <a:chExt cx="628650" cy="754063"/>
            </a:xfrm>
            <a:solidFill>
              <a:schemeClr val="bg1"/>
            </a:solidFill>
          </p:grpSpPr>
          <p:sp>
            <p:nvSpPr>
              <p:cNvPr id="50" name="Freeform 49"/>
              <p:cNvSpPr>
                <a:spLocks noEditPoints="1"/>
              </p:cNvSpPr>
              <p:nvPr/>
            </p:nvSpPr>
            <p:spPr bwMode="auto">
              <a:xfrm>
                <a:off x="4051300" y="3109913"/>
                <a:ext cx="628650" cy="754063"/>
              </a:xfrm>
              <a:custGeom>
                <a:avLst/>
                <a:gdLst>
                  <a:gd name="T0" fmla="*/ 376 w 396"/>
                  <a:gd name="T1" fmla="*/ 361 h 475"/>
                  <a:gd name="T2" fmla="*/ 287 w 396"/>
                  <a:gd name="T3" fmla="*/ 265 h 475"/>
                  <a:gd name="T4" fmla="*/ 258 w 396"/>
                  <a:gd name="T5" fmla="*/ 133 h 475"/>
                  <a:gd name="T6" fmla="*/ 244 w 396"/>
                  <a:gd name="T7" fmla="*/ 70 h 475"/>
                  <a:gd name="T8" fmla="*/ 237 w 396"/>
                  <a:gd name="T9" fmla="*/ 52 h 475"/>
                  <a:gd name="T10" fmla="*/ 233 w 396"/>
                  <a:gd name="T11" fmla="*/ 39 h 475"/>
                  <a:gd name="T12" fmla="*/ 226 w 396"/>
                  <a:gd name="T13" fmla="*/ 27 h 475"/>
                  <a:gd name="T14" fmla="*/ 220 w 396"/>
                  <a:gd name="T15" fmla="*/ 17 h 475"/>
                  <a:gd name="T16" fmla="*/ 213 w 396"/>
                  <a:gd name="T17" fmla="*/ 10 h 475"/>
                  <a:gd name="T18" fmla="*/ 189 w 396"/>
                  <a:gd name="T19" fmla="*/ 6 h 475"/>
                  <a:gd name="T20" fmla="*/ 182 w 396"/>
                  <a:gd name="T21" fmla="*/ 11 h 475"/>
                  <a:gd name="T22" fmla="*/ 176 w 396"/>
                  <a:gd name="T23" fmla="*/ 18 h 475"/>
                  <a:gd name="T24" fmla="*/ 169 w 396"/>
                  <a:gd name="T25" fmla="*/ 28 h 475"/>
                  <a:gd name="T26" fmla="*/ 164 w 396"/>
                  <a:gd name="T27" fmla="*/ 41 h 475"/>
                  <a:gd name="T28" fmla="*/ 157 w 396"/>
                  <a:gd name="T29" fmla="*/ 55 h 475"/>
                  <a:gd name="T30" fmla="*/ 152 w 396"/>
                  <a:gd name="T31" fmla="*/ 70 h 475"/>
                  <a:gd name="T32" fmla="*/ 139 w 396"/>
                  <a:gd name="T33" fmla="*/ 144 h 475"/>
                  <a:gd name="T34" fmla="*/ 102 w 396"/>
                  <a:gd name="T35" fmla="*/ 278 h 475"/>
                  <a:gd name="T36" fmla="*/ 19 w 396"/>
                  <a:gd name="T37" fmla="*/ 362 h 475"/>
                  <a:gd name="T38" fmla="*/ 1 w 396"/>
                  <a:gd name="T39" fmla="*/ 438 h 475"/>
                  <a:gd name="T40" fmla="*/ 124 w 396"/>
                  <a:gd name="T41" fmla="*/ 474 h 475"/>
                  <a:gd name="T42" fmla="*/ 258 w 396"/>
                  <a:gd name="T43" fmla="*/ 469 h 475"/>
                  <a:gd name="T44" fmla="*/ 339 w 396"/>
                  <a:gd name="T45" fmla="*/ 461 h 475"/>
                  <a:gd name="T46" fmla="*/ 374 w 396"/>
                  <a:gd name="T47" fmla="*/ 378 h 475"/>
                  <a:gd name="T48" fmla="*/ 328 w 396"/>
                  <a:gd name="T49" fmla="*/ 355 h 475"/>
                  <a:gd name="T50" fmla="*/ 262 w 396"/>
                  <a:gd name="T51" fmla="*/ 259 h 475"/>
                  <a:gd name="T52" fmla="*/ 351 w 396"/>
                  <a:gd name="T53" fmla="*/ 360 h 475"/>
                  <a:gd name="T54" fmla="*/ 168 w 396"/>
                  <a:gd name="T55" fmla="*/ 68 h 475"/>
                  <a:gd name="T56" fmla="*/ 172 w 396"/>
                  <a:gd name="T57" fmla="*/ 55 h 475"/>
                  <a:gd name="T58" fmla="*/ 178 w 396"/>
                  <a:gd name="T59" fmla="*/ 43 h 475"/>
                  <a:gd name="T60" fmla="*/ 182 w 396"/>
                  <a:gd name="T61" fmla="*/ 35 h 475"/>
                  <a:gd name="T62" fmla="*/ 187 w 396"/>
                  <a:gd name="T63" fmla="*/ 26 h 475"/>
                  <a:gd name="T64" fmla="*/ 194 w 396"/>
                  <a:gd name="T65" fmla="*/ 20 h 475"/>
                  <a:gd name="T66" fmla="*/ 203 w 396"/>
                  <a:gd name="T67" fmla="*/ 20 h 475"/>
                  <a:gd name="T68" fmla="*/ 208 w 396"/>
                  <a:gd name="T69" fmla="*/ 25 h 475"/>
                  <a:gd name="T70" fmla="*/ 213 w 396"/>
                  <a:gd name="T71" fmla="*/ 34 h 475"/>
                  <a:gd name="T72" fmla="*/ 218 w 396"/>
                  <a:gd name="T73" fmla="*/ 42 h 475"/>
                  <a:gd name="T74" fmla="*/ 223 w 396"/>
                  <a:gd name="T75" fmla="*/ 55 h 475"/>
                  <a:gd name="T76" fmla="*/ 166 w 396"/>
                  <a:gd name="T77" fmla="*/ 75 h 475"/>
                  <a:gd name="T78" fmla="*/ 243 w 396"/>
                  <a:gd name="T79" fmla="*/ 142 h 475"/>
                  <a:gd name="T80" fmla="*/ 154 w 396"/>
                  <a:gd name="T81" fmla="*/ 132 h 475"/>
                  <a:gd name="T82" fmla="*/ 62 w 396"/>
                  <a:gd name="T83" fmla="*/ 347 h 475"/>
                  <a:gd name="T84" fmla="*/ 129 w 396"/>
                  <a:gd name="T85" fmla="*/ 273 h 475"/>
                  <a:gd name="T86" fmla="*/ 56 w 396"/>
                  <a:gd name="T87" fmla="*/ 364 h 475"/>
                  <a:gd name="T88" fmla="*/ 22 w 396"/>
                  <a:gd name="T89" fmla="*/ 378 h 475"/>
                  <a:gd name="T90" fmla="*/ 27 w 396"/>
                  <a:gd name="T91" fmla="*/ 395 h 475"/>
                  <a:gd name="T92" fmla="*/ 139 w 396"/>
                  <a:gd name="T93" fmla="*/ 436 h 475"/>
                  <a:gd name="T94" fmla="*/ 99 w 396"/>
                  <a:gd name="T95" fmla="*/ 371 h 475"/>
                  <a:gd name="T96" fmla="*/ 62 w 396"/>
                  <a:gd name="T97" fmla="*/ 401 h 475"/>
                  <a:gd name="T98" fmla="*/ 72 w 396"/>
                  <a:gd name="T99" fmla="*/ 436 h 475"/>
                  <a:gd name="T100" fmla="*/ 95 w 396"/>
                  <a:gd name="T101" fmla="*/ 385 h 475"/>
                  <a:gd name="T102" fmla="*/ 72 w 396"/>
                  <a:gd name="T103" fmla="*/ 460 h 475"/>
                  <a:gd name="T104" fmla="*/ 153 w 396"/>
                  <a:gd name="T105" fmla="*/ 448 h 475"/>
                  <a:gd name="T106" fmla="*/ 325 w 396"/>
                  <a:gd name="T107" fmla="*/ 450 h 475"/>
                  <a:gd name="T108" fmla="*/ 294 w 396"/>
                  <a:gd name="T109" fmla="*/ 392 h 475"/>
                  <a:gd name="T110" fmla="*/ 322 w 396"/>
                  <a:gd name="T111" fmla="*/ 416 h 475"/>
                  <a:gd name="T112" fmla="*/ 326 w 396"/>
                  <a:gd name="T113" fmla="*/ 382 h 475"/>
                  <a:gd name="T114" fmla="*/ 290 w 396"/>
                  <a:gd name="T115" fmla="*/ 375 h 475"/>
                  <a:gd name="T116" fmla="*/ 258 w 396"/>
                  <a:gd name="T117" fmla="*/ 292 h 475"/>
                  <a:gd name="T118" fmla="*/ 375 w 396"/>
                  <a:gd name="T119" fmla="*/ 40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96" h="475">
                    <a:moveTo>
                      <a:pt x="396" y="427"/>
                    </a:moveTo>
                    <a:lnTo>
                      <a:pt x="396" y="427"/>
                    </a:lnTo>
                    <a:lnTo>
                      <a:pt x="396" y="411"/>
                    </a:lnTo>
                    <a:lnTo>
                      <a:pt x="395" y="393"/>
                    </a:lnTo>
                    <a:lnTo>
                      <a:pt x="393" y="386"/>
                    </a:lnTo>
                    <a:lnTo>
                      <a:pt x="391" y="378"/>
                    </a:lnTo>
                    <a:lnTo>
                      <a:pt x="387" y="373"/>
                    </a:lnTo>
                    <a:lnTo>
                      <a:pt x="384" y="367"/>
                    </a:lnTo>
                    <a:lnTo>
                      <a:pt x="378" y="362"/>
                    </a:lnTo>
                    <a:lnTo>
                      <a:pt x="376" y="361"/>
                    </a:lnTo>
                    <a:lnTo>
                      <a:pt x="376" y="361"/>
                    </a:lnTo>
                    <a:lnTo>
                      <a:pt x="364" y="353"/>
                    </a:lnTo>
                    <a:lnTo>
                      <a:pt x="352" y="344"/>
                    </a:lnTo>
                    <a:lnTo>
                      <a:pt x="341" y="335"/>
                    </a:lnTo>
                    <a:lnTo>
                      <a:pt x="330" y="324"/>
                    </a:lnTo>
                    <a:lnTo>
                      <a:pt x="320" y="313"/>
                    </a:lnTo>
                    <a:lnTo>
                      <a:pt x="311" y="303"/>
                    </a:lnTo>
                    <a:lnTo>
                      <a:pt x="302" y="290"/>
                    </a:lnTo>
                    <a:lnTo>
                      <a:pt x="294" y="278"/>
                    </a:lnTo>
                    <a:lnTo>
                      <a:pt x="287" y="265"/>
                    </a:lnTo>
                    <a:lnTo>
                      <a:pt x="280" y="251"/>
                    </a:lnTo>
                    <a:lnTo>
                      <a:pt x="274" y="237"/>
                    </a:lnTo>
                    <a:lnTo>
                      <a:pt x="270" y="223"/>
                    </a:lnTo>
                    <a:lnTo>
                      <a:pt x="265" y="207"/>
                    </a:lnTo>
                    <a:lnTo>
                      <a:pt x="262" y="193"/>
                    </a:lnTo>
                    <a:lnTo>
                      <a:pt x="260" y="178"/>
                    </a:lnTo>
                    <a:lnTo>
                      <a:pt x="258" y="162"/>
                    </a:lnTo>
                    <a:lnTo>
                      <a:pt x="258" y="144"/>
                    </a:lnTo>
                    <a:lnTo>
                      <a:pt x="258" y="144"/>
                    </a:lnTo>
                    <a:lnTo>
                      <a:pt x="258" y="133"/>
                    </a:lnTo>
                    <a:lnTo>
                      <a:pt x="256" y="120"/>
                    </a:lnTo>
                    <a:lnTo>
                      <a:pt x="249" y="90"/>
                    </a:lnTo>
                    <a:lnTo>
                      <a:pt x="250" y="90"/>
                    </a:lnTo>
                    <a:lnTo>
                      <a:pt x="245" y="71"/>
                    </a:lnTo>
                    <a:lnTo>
                      <a:pt x="245" y="71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7" y="52"/>
                    </a:lnTo>
                    <a:lnTo>
                      <a:pt x="237" y="52"/>
                    </a:lnTo>
                    <a:lnTo>
                      <a:pt x="237" y="51"/>
                    </a:lnTo>
                    <a:lnTo>
                      <a:pt x="237" y="51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4"/>
                    </a:lnTo>
                    <a:lnTo>
                      <a:pt x="235" y="44"/>
                    </a:lnTo>
                    <a:lnTo>
                      <a:pt x="233" y="41"/>
                    </a:lnTo>
                    <a:lnTo>
                      <a:pt x="233" y="41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231" y="36"/>
                    </a:lnTo>
                    <a:lnTo>
                      <a:pt x="231" y="36"/>
                    </a:lnTo>
                    <a:lnTo>
                      <a:pt x="230" y="34"/>
                    </a:lnTo>
                    <a:lnTo>
                      <a:pt x="230" y="34"/>
                    </a:lnTo>
                    <a:lnTo>
                      <a:pt x="229" y="31"/>
                    </a:lnTo>
                    <a:lnTo>
                      <a:pt x="229" y="31"/>
                    </a:lnTo>
                    <a:lnTo>
                      <a:pt x="227" y="29"/>
                    </a:lnTo>
                    <a:lnTo>
                      <a:pt x="227" y="29"/>
                    </a:lnTo>
                    <a:lnTo>
                      <a:pt x="226" y="27"/>
                    </a:lnTo>
                    <a:lnTo>
                      <a:pt x="226" y="27"/>
                    </a:lnTo>
                    <a:lnTo>
                      <a:pt x="225" y="25"/>
                    </a:lnTo>
                    <a:lnTo>
                      <a:pt x="225" y="25"/>
                    </a:lnTo>
                    <a:lnTo>
                      <a:pt x="223" y="23"/>
                    </a:lnTo>
                    <a:lnTo>
                      <a:pt x="223" y="23"/>
                    </a:lnTo>
                    <a:lnTo>
                      <a:pt x="222" y="21"/>
                    </a:lnTo>
                    <a:lnTo>
                      <a:pt x="222" y="21"/>
                    </a:lnTo>
                    <a:lnTo>
                      <a:pt x="221" y="18"/>
                    </a:lnTo>
                    <a:lnTo>
                      <a:pt x="221" y="18"/>
                    </a:lnTo>
                    <a:lnTo>
                      <a:pt x="220" y="17"/>
                    </a:lnTo>
                    <a:lnTo>
                      <a:pt x="220" y="17"/>
                    </a:lnTo>
                    <a:lnTo>
                      <a:pt x="219" y="15"/>
                    </a:lnTo>
                    <a:lnTo>
                      <a:pt x="219" y="15"/>
                    </a:lnTo>
                    <a:lnTo>
                      <a:pt x="217" y="14"/>
                    </a:lnTo>
                    <a:lnTo>
                      <a:pt x="217" y="14"/>
                    </a:lnTo>
                    <a:lnTo>
                      <a:pt x="216" y="12"/>
                    </a:lnTo>
                    <a:lnTo>
                      <a:pt x="216" y="12"/>
                    </a:lnTo>
                    <a:lnTo>
                      <a:pt x="214" y="11"/>
                    </a:lnTo>
                    <a:lnTo>
                      <a:pt x="214" y="11"/>
                    </a:lnTo>
                    <a:lnTo>
                      <a:pt x="213" y="10"/>
                    </a:lnTo>
                    <a:lnTo>
                      <a:pt x="213" y="10"/>
                    </a:lnTo>
                    <a:lnTo>
                      <a:pt x="211" y="8"/>
                    </a:lnTo>
                    <a:lnTo>
                      <a:pt x="211" y="8"/>
                    </a:lnTo>
                    <a:lnTo>
                      <a:pt x="210" y="8"/>
                    </a:lnTo>
                    <a:lnTo>
                      <a:pt x="210" y="8"/>
                    </a:lnTo>
                    <a:lnTo>
                      <a:pt x="205" y="3"/>
                    </a:lnTo>
                    <a:lnTo>
                      <a:pt x="198" y="0"/>
                    </a:lnTo>
                    <a:lnTo>
                      <a:pt x="192" y="3"/>
                    </a:lnTo>
                    <a:lnTo>
                      <a:pt x="192" y="3"/>
                    </a:lnTo>
                    <a:lnTo>
                      <a:pt x="189" y="6"/>
                    </a:lnTo>
                    <a:lnTo>
                      <a:pt x="189" y="6"/>
                    </a:lnTo>
                    <a:lnTo>
                      <a:pt x="187" y="7"/>
                    </a:lnTo>
                    <a:lnTo>
                      <a:pt x="187" y="7"/>
                    </a:lnTo>
                    <a:lnTo>
                      <a:pt x="185" y="8"/>
                    </a:lnTo>
                    <a:lnTo>
                      <a:pt x="185" y="8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3" y="10"/>
                    </a:lnTo>
                    <a:lnTo>
                      <a:pt x="183" y="10"/>
                    </a:lnTo>
                    <a:lnTo>
                      <a:pt x="182" y="11"/>
                    </a:lnTo>
                    <a:lnTo>
                      <a:pt x="182" y="11"/>
                    </a:lnTo>
                    <a:lnTo>
                      <a:pt x="181" y="12"/>
                    </a:lnTo>
                    <a:lnTo>
                      <a:pt x="181" y="12"/>
                    </a:lnTo>
                    <a:lnTo>
                      <a:pt x="179" y="14"/>
                    </a:lnTo>
                    <a:lnTo>
                      <a:pt x="179" y="14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7" y="17"/>
                    </a:lnTo>
                    <a:lnTo>
                      <a:pt x="177" y="17"/>
                    </a:lnTo>
                    <a:lnTo>
                      <a:pt x="176" y="18"/>
                    </a:lnTo>
                    <a:lnTo>
                      <a:pt x="176" y="18"/>
                    </a:lnTo>
                    <a:lnTo>
                      <a:pt x="175" y="21"/>
                    </a:lnTo>
                    <a:lnTo>
                      <a:pt x="175" y="21"/>
                    </a:lnTo>
                    <a:lnTo>
                      <a:pt x="172" y="23"/>
                    </a:lnTo>
                    <a:lnTo>
                      <a:pt x="172" y="23"/>
                    </a:lnTo>
                    <a:lnTo>
                      <a:pt x="171" y="25"/>
                    </a:lnTo>
                    <a:lnTo>
                      <a:pt x="171" y="25"/>
                    </a:lnTo>
                    <a:lnTo>
                      <a:pt x="170" y="27"/>
                    </a:lnTo>
                    <a:lnTo>
                      <a:pt x="170" y="27"/>
                    </a:lnTo>
                    <a:lnTo>
                      <a:pt x="169" y="28"/>
                    </a:lnTo>
                    <a:lnTo>
                      <a:pt x="169" y="28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7" y="34"/>
                    </a:lnTo>
                    <a:lnTo>
                      <a:pt x="167" y="34"/>
                    </a:lnTo>
                    <a:lnTo>
                      <a:pt x="166" y="36"/>
                    </a:lnTo>
                    <a:lnTo>
                      <a:pt x="166" y="36"/>
                    </a:lnTo>
                    <a:lnTo>
                      <a:pt x="165" y="38"/>
                    </a:lnTo>
                    <a:lnTo>
                      <a:pt x="165" y="38"/>
                    </a:lnTo>
                    <a:lnTo>
                      <a:pt x="164" y="41"/>
                    </a:lnTo>
                    <a:lnTo>
                      <a:pt x="164" y="41"/>
                    </a:lnTo>
                    <a:lnTo>
                      <a:pt x="163" y="43"/>
                    </a:lnTo>
                    <a:lnTo>
                      <a:pt x="163" y="43"/>
                    </a:lnTo>
                    <a:lnTo>
                      <a:pt x="160" y="47"/>
                    </a:lnTo>
                    <a:lnTo>
                      <a:pt x="160" y="47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58" y="52"/>
                    </a:lnTo>
                    <a:lnTo>
                      <a:pt x="158" y="52"/>
                    </a:lnTo>
                    <a:lnTo>
                      <a:pt x="157" y="55"/>
                    </a:lnTo>
                    <a:lnTo>
                      <a:pt x="157" y="55"/>
                    </a:lnTo>
                    <a:lnTo>
                      <a:pt x="156" y="58"/>
                    </a:lnTo>
                    <a:lnTo>
                      <a:pt x="156" y="58"/>
                    </a:lnTo>
                    <a:lnTo>
                      <a:pt x="155" y="62"/>
                    </a:lnTo>
                    <a:lnTo>
                      <a:pt x="155" y="62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3" y="69"/>
                    </a:lnTo>
                    <a:lnTo>
                      <a:pt x="153" y="69"/>
                    </a:lnTo>
                    <a:lnTo>
                      <a:pt x="152" y="70"/>
                    </a:lnTo>
                    <a:lnTo>
                      <a:pt x="152" y="70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46" y="90"/>
                    </a:lnTo>
                    <a:lnTo>
                      <a:pt x="148" y="90"/>
                    </a:lnTo>
                    <a:lnTo>
                      <a:pt x="148" y="90"/>
                    </a:lnTo>
                    <a:lnTo>
                      <a:pt x="141" y="120"/>
                    </a:lnTo>
                    <a:lnTo>
                      <a:pt x="139" y="133"/>
                    </a:lnTo>
                    <a:lnTo>
                      <a:pt x="139" y="144"/>
                    </a:lnTo>
                    <a:lnTo>
                      <a:pt x="139" y="162"/>
                    </a:lnTo>
                    <a:lnTo>
                      <a:pt x="139" y="162"/>
                    </a:lnTo>
                    <a:lnTo>
                      <a:pt x="137" y="178"/>
                    </a:lnTo>
                    <a:lnTo>
                      <a:pt x="135" y="193"/>
                    </a:lnTo>
                    <a:lnTo>
                      <a:pt x="131" y="209"/>
                    </a:lnTo>
                    <a:lnTo>
                      <a:pt x="127" y="223"/>
                    </a:lnTo>
                    <a:lnTo>
                      <a:pt x="122" y="237"/>
                    </a:lnTo>
                    <a:lnTo>
                      <a:pt x="116" y="251"/>
                    </a:lnTo>
                    <a:lnTo>
                      <a:pt x="110" y="265"/>
                    </a:lnTo>
                    <a:lnTo>
                      <a:pt x="102" y="278"/>
                    </a:lnTo>
                    <a:lnTo>
                      <a:pt x="95" y="290"/>
                    </a:lnTo>
                    <a:lnTo>
                      <a:pt x="86" y="303"/>
                    </a:lnTo>
                    <a:lnTo>
                      <a:pt x="76" y="313"/>
                    </a:lnTo>
                    <a:lnTo>
                      <a:pt x="67" y="324"/>
                    </a:lnTo>
                    <a:lnTo>
                      <a:pt x="56" y="335"/>
                    </a:lnTo>
                    <a:lnTo>
                      <a:pt x="44" y="344"/>
                    </a:lnTo>
                    <a:lnTo>
                      <a:pt x="32" y="353"/>
                    </a:lnTo>
                    <a:lnTo>
                      <a:pt x="20" y="361"/>
                    </a:lnTo>
                    <a:lnTo>
                      <a:pt x="19" y="362"/>
                    </a:lnTo>
                    <a:lnTo>
                      <a:pt x="19" y="362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8" y="372"/>
                    </a:lnTo>
                    <a:lnTo>
                      <a:pt x="6" y="378"/>
                    </a:lnTo>
                    <a:lnTo>
                      <a:pt x="4" y="386"/>
                    </a:lnTo>
                    <a:lnTo>
                      <a:pt x="2" y="393"/>
                    </a:lnTo>
                    <a:lnTo>
                      <a:pt x="1" y="411"/>
                    </a:lnTo>
                    <a:lnTo>
                      <a:pt x="0" y="426"/>
                    </a:lnTo>
                    <a:lnTo>
                      <a:pt x="0" y="426"/>
                    </a:lnTo>
                    <a:lnTo>
                      <a:pt x="1" y="438"/>
                    </a:lnTo>
                    <a:lnTo>
                      <a:pt x="1" y="444"/>
                    </a:lnTo>
                    <a:lnTo>
                      <a:pt x="2" y="450"/>
                    </a:lnTo>
                    <a:lnTo>
                      <a:pt x="2" y="450"/>
                    </a:lnTo>
                    <a:lnTo>
                      <a:pt x="57" y="450"/>
                    </a:lnTo>
                    <a:lnTo>
                      <a:pt x="57" y="450"/>
                    </a:lnTo>
                    <a:lnTo>
                      <a:pt x="58" y="461"/>
                    </a:lnTo>
                    <a:lnTo>
                      <a:pt x="59" y="474"/>
                    </a:lnTo>
                    <a:lnTo>
                      <a:pt x="72" y="474"/>
                    </a:lnTo>
                    <a:lnTo>
                      <a:pt x="111" y="474"/>
                    </a:lnTo>
                    <a:lnTo>
                      <a:pt x="124" y="474"/>
                    </a:lnTo>
                    <a:lnTo>
                      <a:pt x="125" y="461"/>
                    </a:lnTo>
                    <a:lnTo>
                      <a:pt x="125" y="461"/>
                    </a:lnTo>
                    <a:lnTo>
                      <a:pt x="125" y="450"/>
                    </a:lnTo>
                    <a:lnTo>
                      <a:pt x="138" y="450"/>
                    </a:lnTo>
                    <a:lnTo>
                      <a:pt x="138" y="450"/>
                    </a:lnTo>
                    <a:lnTo>
                      <a:pt x="139" y="469"/>
                    </a:lnTo>
                    <a:lnTo>
                      <a:pt x="140" y="475"/>
                    </a:lnTo>
                    <a:lnTo>
                      <a:pt x="257" y="475"/>
                    </a:lnTo>
                    <a:lnTo>
                      <a:pt x="258" y="469"/>
                    </a:lnTo>
                    <a:lnTo>
                      <a:pt x="258" y="469"/>
                    </a:lnTo>
                    <a:lnTo>
                      <a:pt x="259" y="450"/>
                    </a:lnTo>
                    <a:lnTo>
                      <a:pt x="271" y="450"/>
                    </a:lnTo>
                    <a:lnTo>
                      <a:pt x="271" y="450"/>
                    </a:lnTo>
                    <a:lnTo>
                      <a:pt x="272" y="461"/>
                    </a:lnTo>
                    <a:lnTo>
                      <a:pt x="273" y="474"/>
                    </a:lnTo>
                    <a:lnTo>
                      <a:pt x="286" y="474"/>
                    </a:lnTo>
                    <a:lnTo>
                      <a:pt x="325" y="474"/>
                    </a:lnTo>
                    <a:lnTo>
                      <a:pt x="338" y="474"/>
                    </a:lnTo>
                    <a:lnTo>
                      <a:pt x="339" y="461"/>
                    </a:lnTo>
                    <a:lnTo>
                      <a:pt x="339" y="461"/>
                    </a:lnTo>
                    <a:lnTo>
                      <a:pt x="339" y="450"/>
                    </a:lnTo>
                    <a:lnTo>
                      <a:pt x="395" y="450"/>
                    </a:lnTo>
                    <a:lnTo>
                      <a:pt x="395" y="450"/>
                    </a:lnTo>
                    <a:lnTo>
                      <a:pt x="396" y="444"/>
                    </a:lnTo>
                    <a:lnTo>
                      <a:pt x="396" y="444"/>
                    </a:lnTo>
                    <a:lnTo>
                      <a:pt x="396" y="438"/>
                    </a:lnTo>
                    <a:lnTo>
                      <a:pt x="396" y="427"/>
                    </a:lnTo>
                    <a:lnTo>
                      <a:pt x="396" y="427"/>
                    </a:lnTo>
                    <a:close/>
                    <a:moveTo>
                      <a:pt x="369" y="373"/>
                    </a:moveTo>
                    <a:lnTo>
                      <a:pt x="374" y="378"/>
                    </a:lnTo>
                    <a:lnTo>
                      <a:pt x="374" y="378"/>
                    </a:lnTo>
                    <a:lnTo>
                      <a:pt x="376" y="380"/>
                    </a:lnTo>
                    <a:lnTo>
                      <a:pt x="378" y="384"/>
                    </a:lnTo>
                    <a:lnTo>
                      <a:pt x="376" y="384"/>
                    </a:lnTo>
                    <a:lnTo>
                      <a:pt x="375" y="382"/>
                    </a:lnTo>
                    <a:lnTo>
                      <a:pt x="375" y="382"/>
                    </a:lnTo>
                    <a:lnTo>
                      <a:pt x="362" y="377"/>
                    </a:lnTo>
                    <a:lnTo>
                      <a:pt x="351" y="371"/>
                    </a:lnTo>
                    <a:lnTo>
                      <a:pt x="339" y="363"/>
                    </a:lnTo>
                    <a:lnTo>
                      <a:pt x="328" y="355"/>
                    </a:lnTo>
                    <a:lnTo>
                      <a:pt x="318" y="348"/>
                    </a:lnTo>
                    <a:lnTo>
                      <a:pt x="308" y="339"/>
                    </a:lnTo>
                    <a:lnTo>
                      <a:pt x="300" y="331"/>
                    </a:lnTo>
                    <a:lnTo>
                      <a:pt x="292" y="322"/>
                    </a:lnTo>
                    <a:lnTo>
                      <a:pt x="285" y="312"/>
                    </a:lnTo>
                    <a:lnTo>
                      <a:pt x="279" y="303"/>
                    </a:lnTo>
                    <a:lnTo>
                      <a:pt x="274" y="292"/>
                    </a:lnTo>
                    <a:lnTo>
                      <a:pt x="268" y="281"/>
                    </a:lnTo>
                    <a:lnTo>
                      <a:pt x="265" y="270"/>
                    </a:lnTo>
                    <a:lnTo>
                      <a:pt x="262" y="259"/>
                    </a:lnTo>
                    <a:lnTo>
                      <a:pt x="260" y="249"/>
                    </a:lnTo>
                    <a:lnTo>
                      <a:pt x="259" y="237"/>
                    </a:lnTo>
                    <a:lnTo>
                      <a:pt x="259" y="237"/>
                    </a:lnTo>
                    <a:lnTo>
                      <a:pt x="267" y="257"/>
                    </a:lnTo>
                    <a:lnTo>
                      <a:pt x="278" y="278"/>
                    </a:lnTo>
                    <a:lnTo>
                      <a:pt x="289" y="296"/>
                    </a:lnTo>
                    <a:lnTo>
                      <a:pt x="302" y="314"/>
                    </a:lnTo>
                    <a:lnTo>
                      <a:pt x="317" y="331"/>
                    </a:lnTo>
                    <a:lnTo>
                      <a:pt x="333" y="347"/>
                    </a:lnTo>
                    <a:lnTo>
                      <a:pt x="351" y="360"/>
                    </a:lnTo>
                    <a:lnTo>
                      <a:pt x="369" y="373"/>
                    </a:lnTo>
                    <a:lnTo>
                      <a:pt x="369" y="373"/>
                    </a:lnTo>
                    <a:close/>
                    <a:moveTo>
                      <a:pt x="166" y="75"/>
                    </a:moveTo>
                    <a:lnTo>
                      <a:pt x="166" y="75"/>
                    </a:lnTo>
                    <a:lnTo>
                      <a:pt x="166" y="74"/>
                    </a:lnTo>
                    <a:lnTo>
                      <a:pt x="166" y="74"/>
                    </a:lnTo>
                    <a:lnTo>
                      <a:pt x="167" y="70"/>
                    </a:lnTo>
                    <a:lnTo>
                      <a:pt x="167" y="70"/>
                    </a:lnTo>
                    <a:lnTo>
                      <a:pt x="168" y="68"/>
                    </a:lnTo>
                    <a:lnTo>
                      <a:pt x="168" y="68"/>
                    </a:lnTo>
                    <a:lnTo>
                      <a:pt x="169" y="65"/>
                    </a:lnTo>
                    <a:lnTo>
                      <a:pt x="169" y="6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170" y="61"/>
                    </a:lnTo>
                    <a:lnTo>
                      <a:pt x="170" y="61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2" y="55"/>
                    </a:lnTo>
                    <a:lnTo>
                      <a:pt x="172" y="55"/>
                    </a:lnTo>
                    <a:lnTo>
                      <a:pt x="173" y="53"/>
                    </a:lnTo>
                    <a:lnTo>
                      <a:pt x="173" y="53"/>
                    </a:lnTo>
                    <a:lnTo>
                      <a:pt x="175" y="51"/>
                    </a:lnTo>
                    <a:lnTo>
                      <a:pt x="175" y="51"/>
                    </a:lnTo>
                    <a:lnTo>
                      <a:pt x="176" y="48"/>
                    </a:lnTo>
                    <a:lnTo>
                      <a:pt x="176" y="48"/>
                    </a:lnTo>
                    <a:lnTo>
                      <a:pt x="177" y="47"/>
                    </a:lnTo>
                    <a:lnTo>
                      <a:pt x="177" y="47"/>
                    </a:lnTo>
                    <a:lnTo>
                      <a:pt x="178" y="43"/>
                    </a:lnTo>
                    <a:lnTo>
                      <a:pt x="178" y="43"/>
                    </a:lnTo>
                    <a:lnTo>
                      <a:pt x="178" y="42"/>
                    </a:lnTo>
                    <a:lnTo>
                      <a:pt x="178" y="42"/>
                    </a:lnTo>
                    <a:lnTo>
                      <a:pt x="180" y="39"/>
                    </a:lnTo>
                    <a:lnTo>
                      <a:pt x="180" y="39"/>
                    </a:lnTo>
                    <a:lnTo>
                      <a:pt x="180" y="38"/>
                    </a:lnTo>
                    <a:lnTo>
                      <a:pt x="180" y="38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5"/>
                    </a:lnTo>
                    <a:lnTo>
                      <a:pt x="182" y="35"/>
                    </a:lnTo>
                    <a:lnTo>
                      <a:pt x="183" y="31"/>
                    </a:lnTo>
                    <a:lnTo>
                      <a:pt x="183" y="31"/>
                    </a:lnTo>
                    <a:lnTo>
                      <a:pt x="184" y="30"/>
                    </a:lnTo>
                    <a:lnTo>
                      <a:pt x="184" y="30"/>
                    </a:lnTo>
                    <a:lnTo>
                      <a:pt x="185" y="28"/>
                    </a:lnTo>
                    <a:lnTo>
                      <a:pt x="185" y="28"/>
                    </a:lnTo>
                    <a:lnTo>
                      <a:pt x="186" y="27"/>
                    </a:lnTo>
                    <a:lnTo>
                      <a:pt x="186" y="27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9" y="25"/>
                    </a:lnTo>
                    <a:lnTo>
                      <a:pt x="189" y="25"/>
                    </a:lnTo>
                    <a:lnTo>
                      <a:pt x="191" y="23"/>
                    </a:lnTo>
                    <a:lnTo>
                      <a:pt x="191" y="23"/>
                    </a:lnTo>
                    <a:lnTo>
                      <a:pt x="191" y="22"/>
                    </a:lnTo>
                    <a:lnTo>
                      <a:pt x="191" y="22"/>
                    </a:lnTo>
                    <a:lnTo>
                      <a:pt x="193" y="21"/>
                    </a:lnTo>
                    <a:lnTo>
                      <a:pt x="193" y="21"/>
                    </a:lnTo>
                    <a:lnTo>
                      <a:pt x="194" y="20"/>
                    </a:lnTo>
                    <a:lnTo>
                      <a:pt x="194" y="20"/>
                    </a:lnTo>
                    <a:lnTo>
                      <a:pt x="195" y="18"/>
                    </a:lnTo>
                    <a:lnTo>
                      <a:pt x="195" y="18"/>
                    </a:lnTo>
                    <a:lnTo>
                      <a:pt x="196" y="17"/>
                    </a:lnTo>
                    <a:lnTo>
                      <a:pt x="196" y="17"/>
                    </a:lnTo>
                    <a:lnTo>
                      <a:pt x="198" y="16"/>
                    </a:lnTo>
                    <a:lnTo>
                      <a:pt x="198" y="16"/>
                    </a:lnTo>
                    <a:lnTo>
                      <a:pt x="200" y="17"/>
                    </a:lnTo>
                    <a:lnTo>
                      <a:pt x="200" y="17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7" y="24"/>
                    </a:lnTo>
                    <a:lnTo>
                      <a:pt x="207" y="24"/>
                    </a:lnTo>
                    <a:lnTo>
                      <a:pt x="208" y="25"/>
                    </a:lnTo>
                    <a:lnTo>
                      <a:pt x="208" y="25"/>
                    </a:lnTo>
                    <a:lnTo>
                      <a:pt x="209" y="27"/>
                    </a:lnTo>
                    <a:lnTo>
                      <a:pt x="209" y="27"/>
                    </a:lnTo>
                    <a:lnTo>
                      <a:pt x="210" y="27"/>
                    </a:lnTo>
                    <a:lnTo>
                      <a:pt x="210" y="27"/>
                    </a:lnTo>
                    <a:lnTo>
                      <a:pt x="211" y="30"/>
                    </a:lnTo>
                    <a:lnTo>
                      <a:pt x="211" y="30"/>
                    </a:lnTo>
                    <a:lnTo>
                      <a:pt x="212" y="30"/>
                    </a:lnTo>
                    <a:lnTo>
                      <a:pt x="212" y="30"/>
                    </a:lnTo>
                    <a:lnTo>
                      <a:pt x="213" y="34"/>
                    </a:lnTo>
                    <a:lnTo>
                      <a:pt x="213" y="34"/>
                    </a:lnTo>
                    <a:lnTo>
                      <a:pt x="214" y="35"/>
                    </a:lnTo>
                    <a:lnTo>
                      <a:pt x="214" y="35"/>
                    </a:lnTo>
                    <a:lnTo>
                      <a:pt x="216" y="37"/>
                    </a:lnTo>
                    <a:lnTo>
                      <a:pt x="216" y="37"/>
                    </a:lnTo>
                    <a:lnTo>
                      <a:pt x="217" y="38"/>
                    </a:lnTo>
                    <a:lnTo>
                      <a:pt x="217" y="38"/>
                    </a:lnTo>
                    <a:lnTo>
                      <a:pt x="218" y="41"/>
                    </a:lnTo>
                    <a:lnTo>
                      <a:pt x="218" y="41"/>
                    </a:lnTo>
                    <a:lnTo>
                      <a:pt x="218" y="42"/>
                    </a:lnTo>
                    <a:lnTo>
                      <a:pt x="218" y="42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7"/>
                    </a:lnTo>
                    <a:lnTo>
                      <a:pt x="220" y="47"/>
                    </a:lnTo>
                    <a:lnTo>
                      <a:pt x="222" y="50"/>
                    </a:lnTo>
                    <a:lnTo>
                      <a:pt x="222" y="50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4" y="55"/>
                    </a:lnTo>
                    <a:lnTo>
                      <a:pt x="224" y="55"/>
                    </a:lnTo>
                    <a:lnTo>
                      <a:pt x="225" y="60"/>
                    </a:lnTo>
                    <a:lnTo>
                      <a:pt x="225" y="60"/>
                    </a:lnTo>
                    <a:lnTo>
                      <a:pt x="225" y="61"/>
                    </a:lnTo>
                    <a:lnTo>
                      <a:pt x="225" y="61"/>
                    </a:lnTo>
                    <a:lnTo>
                      <a:pt x="231" y="76"/>
                    </a:lnTo>
                    <a:lnTo>
                      <a:pt x="166" y="76"/>
                    </a:lnTo>
                    <a:lnTo>
                      <a:pt x="166" y="76"/>
                    </a:lnTo>
                    <a:lnTo>
                      <a:pt x="166" y="75"/>
                    </a:lnTo>
                    <a:lnTo>
                      <a:pt x="166" y="75"/>
                    </a:lnTo>
                    <a:close/>
                    <a:moveTo>
                      <a:pt x="166" y="90"/>
                    </a:moveTo>
                    <a:lnTo>
                      <a:pt x="231" y="90"/>
                    </a:lnTo>
                    <a:lnTo>
                      <a:pt x="235" y="90"/>
                    </a:lnTo>
                    <a:lnTo>
                      <a:pt x="235" y="90"/>
                    </a:lnTo>
                    <a:lnTo>
                      <a:pt x="238" y="105"/>
                    </a:lnTo>
                    <a:lnTo>
                      <a:pt x="241" y="119"/>
                    </a:lnTo>
                    <a:lnTo>
                      <a:pt x="243" y="132"/>
                    </a:lnTo>
                    <a:lnTo>
                      <a:pt x="244" y="142"/>
                    </a:lnTo>
                    <a:lnTo>
                      <a:pt x="243" y="142"/>
                    </a:lnTo>
                    <a:lnTo>
                      <a:pt x="243" y="142"/>
                    </a:lnTo>
                    <a:lnTo>
                      <a:pt x="244" y="163"/>
                    </a:lnTo>
                    <a:lnTo>
                      <a:pt x="244" y="434"/>
                    </a:lnTo>
                    <a:lnTo>
                      <a:pt x="153" y="434"/>
                    </a:lnTo>
                    <a:lnTo>
                      <a:pt x="153" y="163"/>
                    </a:lnTo>
                    <a:lnTo>
                      <a:pt x="153" y="163"/>
                    </a:lnTo>
                    <a:lnTo>
                      <a:pt x="154" y="142"/>
                    </a:lnTo>
                    <a:lnTo>
                      <a:pt x="153" y="142"/>
                    </a:lnTo>
                    <a:lnTo>
                      <a:pt x="153" y="142"/>
                    </a:lnTo>
                    <a:lnTo>
                      <a:pt x="154" y="132"/>
                    </a:lnTo>
                    <a:lnTo>
                      <a:pt x="155" y="119"/>
                    </a:lnTo>
                    <a:lnTo>
                      <a:pt x="158" y="105"/>
                    </a:lnTo>
                    <a:lnTo>
                      <a:pt x="162" y="90"/>
                    </a:lnTo>
                    <a:lnTo>
                      <a:pt x="166" y="90"/>
                    </a:lnTo>
                    <a:close/>
                    <a:moveTo>
                      <a:pt x="22" y="378"/>
                    </a:moveTo>
                    <a:lnTo>
                      <a:pt x="22" y="378"/>
                    </a:lnTo>
                    <a:lnTo>
                      <a:pt x="28" y="373"/>
                    </a:lnTo>
                    <a:lnTo>
                      <a:pt x="28" y="373"/>
                    </a:lnTo>
                    <a:lnTo>
                      <a:pt x="46" y="361"/>
                    </a:lnTo>
                    <a:lnTo>
                      <a:pt x="62" y="347"/>
                    </a:lnTo>
                    <a:lnTo>
                      <a:pt x="78" y="333"/>
                    </a:lnTo>
                    <a:lnTo>
                      <a:pt x="92" y="317"/>
                    </a:lnTo>
                    <a:lnTo>
                      <a:pt x="105" y="298"/>
                    </a:lnTo>
                    <a:lnTo>
                      <a:pt x="117" y="280"/>
                    </a:lnTo>
                    <a:lnTo>
                      <a:pt x="127" y="260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135" y="252"/>
                    </a:lnTo>
                    <a:lnTo>
                      <a:pt x="132" y="263"/>
                    </a:lnTo>
                    <a:lnTo>
                      <a:pt x="129" y="273"/>
                    </a:lnTo>
                    <a:lnTo>
                      <a:pt x="125" y="284"/>
                    </a:lnTo>
                    <a:lnTo>
                      <a:pt x="121" y="295"/>
                    </a:lnTo>
                    <a:lnTo>
                      <a:pt x="115" y="305"/>
                    </a:lnTo>
                    <a:lnTo>
                      <a:pt x="109" y="314"/>
                    </a:lnTo>
                    <a:lnTo>
                      <a:pt x="102" y="323"/>
                    </a:lnTo>
                    <a:lnTo>
                      <a:pt x="95" y="333"/>
                    </a:lnTo>
                    <a:lnTo>
                      <a:pt x="86" y="341"/>
                    </a:lnTo>
                    <a:lnTo>
                      <a:pt x="76" y="349"/>
                    </a:lnTo>
                    <a:lnTo>
                      <a:pt x="67" y="357"/>
                    </a:lnTo>
                    <a:lnTo>
                      <a:pt x="56" y="364"/>
                    </a:lnTo>
                    <a:lnTo>
                      <a:pt x="45" y="371"/>
                    </a:lnTo>
                    <a:lnTo>
                      <a:pt x="33" y="377"/>
                    </a:lnTo>
                    <a:lnTo>
                      <a:pt x="21" y="382"/>
                    </a:lnTo>
                    <a:lnTo>
                      <a:pt x="20" y="384"/>
                    </a:lnTo>
                    <a:lnTo>
                      <a:pt x="20" y="384"/>
                    </a:lnTo>
                    <a:lnTo>
                      <a:pt x="19" y="384"/>
                    </a:lnTo>
                    <a:lnTo>
                      <a:pt x="19" y="384"/>
                    </a:lnTo>
                    <a:lnTo>
                      <a:pt x="20" y="380"/>
                    </a:lnTo>
                    <a:lnTo>
                      <a:pt x="22" y="378"/>
                    </a:lnTo>
                    <a:lnTo>
                      <a:pt x="22" y="378"/>
                    </a:lnTo>
                    <a:close/>
                    <a:moveTo>
                      <a:pt x="15" y="428"/>
                    </a:moveTo>
                    <a:lnTo>
                      <a:pt x="15" y="428"/>
                    </a:lnTo>
                    <a:lnTo>
                      <a:pt x="15" y="418"/>
                    </a:lnTo>
                    <a:lnTo>
                      <a:pt x="16" y="409"/>
                    </a:lnTo>
                    <a:lnTo>
                      <a:pt x="18" y="403"/>
                    </a:lnTo>
                    <a:lnTo>
                      <a:pt x="19" y="401"/>
                    </a:lnTo>
                    <a:lnTo>
                      <a:pt x="21" y="400"/>
                    </a:lnTo>
                    <a:lnTo>
                      <a:pt x="21" y="400"/>
                    </a:lnTo>
                    <a:lnTo>
                      <a:pt x="27" y="395"/>
                    </a:lnTo>
                    <a:lnTo>
                      <a:pt x="27" y="395"/>
                    </a:lnTo>
                    <a:lnTo>
                      <a:pt x="46" y="386"/>
                    </a:lnTo>
                    <a:lnTo>
                      <a:pt x="64" y="375"/>
                    </a:lnTo>
                    <a:lnTo>
                      <a:pt x="82" y="364"/>
                    </a:lnTo>
                    <a:lnTo>
                      <a:pt x="97" y="351"/>
                    </a:lnTo>
                    <a:lnTo>
                      <a:pt x="110" y="337"/>
                    </a:lnTo>
                    <a:lnTo>
                      <a:pt x="121" y="322"/>
                    </a:lnTo>
                    <a:lnTo>
                      <a:pt x="130" y="306"/>
                    </a:lnTo>
                    <a:lnTo>
                      <a:pt x="139" y="290"/>
                    </a:lnTo>
                    <a:lnTo>
                      <a:pt x="139" y="434"/>
                    </a:lnTo>
                    <a:lnTo>
                      <a:pt x="139" y="436"/>
                    </a:lnTo>
                    <a:lnTo>
                      <a:pt x="125" y="436"/>
                    </a:lnTo>
                    <a:lnTo>
                      <a:pt x="125" y="436"/>
                    </a:lnTo>
                    <a:lnTo>
                      <a:pt x="125" y="425"/>
                    </a:lnTo>
                    <a:lnTo>
                      <a:pt x="123" y="413"/>
                    </a:lnTo>
                    <a:lnTo>
                      <a:pt x="121" y="401"/>
                    </a:lnTo>
                    <a:lnTo>
                      <a:pt x="116" y="391"/>
                    </a:lnTo>
                    <a:lnTo>
                      <a:pt x="112" y="382"/>
                    </a:lnTo>
                    <a:lnTo>
                      <a:pt x="106" y="375"/>
                    </a:lnTo>
                    <a:lnTo>
                      <a:pt x="103" y="373"/>
                    </a:lnTo>
                    <a:lnTo>
                      <a:pt x="99" y="371"/>
                    </a:lnTo>
                    <a:lnTo>
                      <a:pt x="96" y="369"/>
                    </a:lnTo>
                    <a:lnTo>
                      <a:pt x="91" y="369"/>
                    </a:lnTo>
                    <a:lnTo>
                      <a:pt x="91" y="369"/>
                    </a:lnTo>
                    <a:lnTo>
                      <a:pt x="87" y="369"/>
                    </a:lnTo>
                    <a:lnTo>
                      <a:pt x="83" y="371"/>
                    </a:lnTo>
                    <a:lnTo>
                      <a:pt x="79" y="373"/>
                    </a:lnTo>
                    <a:lnTo>
                      <a:pt x="76" y="375"/>
                    </a:lnTo>
                    <a:lnTo>
                      <a:pt x="71" y="382"/>
                    </a:lnTo>
                    <a:lnTo>
                      <a:pt x="65" y="391"/>
                    </a:lnTo>
                    <a:lnTo>
                      <a:pt x="62" y="401"/>
                    </a:lnTo>
                    <a:lnTo>
                      <a:pt x="60" y="413"/>
                    </a:lnTo>
                    <a:lnTo>
                      <a:pt x="58" y="425"/>
                    </a:lnTo>
                    <a:lnTo>
                      <a:pt x="57" y="436"/>
                    </a:lnTo>
                    <a:lnTo>
                      <a:pt x="15" y="436"/>
                    </a:lnTo>
                    <a:lnTo>
                      <a:pt x="15" y="436"/>
                    </a:lnTo>
                    <a:lnTo>
                      <a:pt x="15" y="428"/>
                    </a:lnTo>
                    <a:lnTo>
                      <a:pt x="15" y="428"/>
                    </a:lnTo>
                    <a:close/>
                    <a:moveTo>
                      <a:pt x="111" y="436"/>
                    </a:moveTo>
                    <a:lnTo>
                      <a:pt x="72" y="436"/>
                    </a:lnTo>
                    <a:lnTo>
                      <a:pt x="72" y="436"/>
                    </a:lnTo>
                    <a:lnTo>
                      <a:pt x="72" y="426"/>
                    </a:lnTo>
                    <a:lnTo>
                      <a:pt x="74" y="416"/>
                    </a:lnTo>
                    <a:lnTo>
                      <a:pt x="75" y="406"/>
                    </a:lnTo>
                    <a:lnTo>
                      <a:pt x="78" y="399"/>
                    </a:lnTo>
                    <a:lnTo>
                      <a:pt x="81" y="392"/>
                    </a:lnTo>
                    <a:lnTo>
                      <a:pt x="84" y="388"/>
                    </a:lnTo>
                    <a:lnTo>
                      <a:pt x="87" y="385"/>
                    </a:lnTo>
                    <a:lnTo>
                      <a:pt x="91" y="384"/>
                    </a:lnTo>
                    <a:lnTo>
                      <a:pt x="91" y="384"/>
                    </a:lnTo>
                    <a:lnTo>
                      <a:pt x="95" y="385"/>
                    </a:lnTo>
                    <a:lnTo>
                      <a:pt x="99" y="388"/>
                    </a:lnTo>
                    <a:lnTo>
                      <a:pt x="102" y="392"/>
                    </a:lnTo>
                    <a:lnTo>
                      <a:pt x="104" y="399"/>
                    </a:lnTo>
                    <a:lnTo>
                      <a:pt x="108" y="406"/>
                    </a:lnTo>
                    <a:lnTo>
                      <a:pt x="109" y="416"/>
                    </a:lnTo>
                    <a:lnTo>
                      <a:pt x="111" y="426"/>
                    </a:lnTo>
                    <a:lnTo>
                      <a:pt x="111" y="436"/>
                    </a:lnTo>
                    <a:lnTo>
                      <a:pt x="111" y="436"/>
                    </a:lnTo>
                    <a:close/>
                    <a:moveTo>
                      <a:pt x="111" y="460"/>
                    </a:moveTo>
                    <a:lnTo>
                      <a:pt x="72" y="460"/>
                    </a:lnTo>
                    <a:lnTo>
                      <a:pt x="72" y="460"/>
                    </a:lnTo>
                    <a:lnTo>
                      <a:pt x="72" y="450"/>
                    </a:lnTo>
                    <a:lnTo>
                      <a:pt x="111" y="450"/>
                    </a:lnTo>
                    <a:lnTo>
                      <a:pt x="111" y="450"/>
                    </a:lnTo>
                    <a:lnTo>
                      <a:pt x="111" y="460"/>
                    </a:lnTo>
                    <a:lnTo>
                      <a:pt x="111" y="460"/>
                    </a:lnTo>
                    <a:close/>
                    <a:moveTo>
                      <a:pt x="153" y="461"/>
                    </a:moveTo>
                    <a:lnTo>
                      <a:pt x="153" y="461"/>
                    </a:lnTo>
                    <a:lnTo>
                      <a:pt x="152" y="448"/>
                    </a:lnTo>
                    <a:lnTo>
                      <a:pt x="153" y="448"/>
                    </a:lnTo>
                    <a:lnTo>
                      <a:pt x="244" y="448"/>
                    </a:lnTo>
                    <a:lnTo>
                      <a:pt x="245" y="448"/>
                    </a:lnTo>
                    <a:lnTo>
                      <a:pt x="245" y="448"/>
                    </a:lnTo>
                    <a:lnTo>
                      <a:pt x="244" y="461"/>
                    </a:lnTo>
                    <a:lnTo>
                      <a:pt x="153" y="461"/>
                    </a:lnTo>
                    <a:close/>
                    <a:moveTo>
                      <a:pt x="325" y="460"/>
                    </a:moveTo>
                    <a:lnTo>
                      <a:pt x="286" y="460"/>
                    </a:lnTo>
                    <a:lnTo>
                      <a:pt x="286" y="460"/>
                    </a:lnTo>
                    <a:lnTo>
                      <a:pt x="285" y="450"/>
                    </a:lnTo>
                    <a:lnTo>
                      <a:pt x="325" y="450"/>
                    </a:lnTo>
                    <a:lnTo>
                      <a:pt x="325" y="450"/>
                    </a:lnTo>
                    <a:lnTo>
                      <a:pt x="325" y="460"/>
                    </a:lnTo>
                    <a:lnTo>
                      <a:pt x="325" y="460"/>
                    </a:lnTo>
                    <a:close/>
                    <a:moveTo>
                      <a:pt x="286" y="436"/>
                    </a:moveTo>
                    <a:lnTo>
                      <a:pt x="286" y="436"/>
                    </a:lnTo>
                    <a:lnTo>
                      <a:pt x="286" y="426"/>
                    </a:lnTo>
                    <a:lnTo>
                      <a:pt x="288" y="416"/>
                    </a:lnTo>
                    <a:lnTo>
                      <a:pt x="289" y="406"/>
                    </a:lnTo>
                    <a:lnTo>
                      <a:pt x="292" y="399"/>
                    </a:lnTo>
                    <a:lnTo>
                      <a:pt x="294" y="392"/>
                    </a:lnTo>
                    <a:lnTo>
                      <a:pt x="298" y="388"/>
                    </a:lnTo>
                    <a:lnTo>
                      <a:pt x="301" y="385"/>
                    </a:lnTo>
                    <a:lnTo>
                      <a:pt x="305" y="384"/>
                    </a:lnTo>
                    <a:lnTo>
                      <a:pt x="305" y="384"/>
                    </a:lnTo>
                    <a:lnTo>
                      <a:pt x="308" y="385"/>
                    </a:lnTo>
                    <a:lnTo>
                      <a:pt x="313" y="388"/>
                    </a:lnTo>
                    <a:lnTo>
                      <a:pt x="316" y="392"/>
                    </a:lnTo>
                    <a:lnTo>
                      <a:pt x="318" y="399"/>
                    </a:lnTo>
                    <a:lnTo>
                      <a:pt x="320" y="406"/>
                    </a:lnTo>
                    <a:lnTo>
                      <a:pt x="322" y="416"/>
                    </a:lnTo>
                    <a:lnTo>
                      <a:pt x="325" y="426"/>
                    </a:lnTo>
                    <a:lnTo>
                      <a:pt x="325" y="436"/>
                    </a:lnTo>
                    <a:lnTo>
                      <a:pt x="286" y="436"/>
                    </a:lnTo>
                    <a:close/>
                    <a:moveTo>
                      <a:pt x="339" y="436"/>
                    </a:moveTo>
                    <a:lnTo>
                      <a:pt x="339" y="436"/>
                    </a:lnTo>
                    <a:lnTo>
                      <a:pt x="339" y="425"/>
                    </a:lnTo>
                    <a:lnTo>
                      <a:pt x="337" y="413"/>
                    </a:lnTo>
                    <a:lnTo>
                      <a:pt x="334" y="401"/>
                    </a:lnTo>
                    <a:lnTo>
                      <a:pt x="330" y="391"/>
                    </a:lnTo>
                    <a:lnTo>
                      <a:pt x="326" y="382"/>
                    </a:lnTo>
                    <a:lnTo>
                      <a:pt x="320" y="375"/>
                    </a:lnTo>
                    <a:lnTo>
                      <a:pt x="317" y="373"/>
                    </a:lnTo>
                    <a:lnTo>
                      <a:pt x="313" y="371"/>
                    </a:lnTo>
                    <a:lnTo>
                      <a:pt x="310" y="369"/>
                    </a:lnTo>
                    <a:lnTo>
                      <a:pt x="305" y="369"/>
                    </a:lnTo>
                    <a:lnTo>
                      <a:pt x="305" y="369"/>
                    </a:lnTo>
                    <a:lnTo>
                      <a:pt x="301" y="369"/>
                    </a:lnTo>
                    <a:lnTo>
                      <a:pt x="297" y="371"/>
                    </a:lnTo>
                    <a:lnTo>
                      <a:pt x="293" y="373"/>
                    </a:lnTo>
                    <a:lnTo>
                      <a:pt x="290" y="375"/>
                    </a:lnTo>
                    <a:lnTo>
                      <a:pt x="285" y="382"/>
                    </a:lnTo>
                    <a:lnTo>
                      <a:pt x="279" y="391"/>
                    </a:lnTo>
                    <a:lnTo>
                      <a:pt x="276" y="401"/>
                    </a:lnTo>
                    <a:lnTo>
                      <a:pt x="274" y="413"/>
                    </a:lnTo>
                    <a:lnTo>
                      <a:pt x="272" y="425"/>
                    </a:lnTo>
                    <a:lnTo>
                      <a:pt x="271" y="436"/>
                    </a:lnTo>
                    <a:lnTo>
                      <a:pt x="258" y="436"/>
                    </a:lnTo>
                    <a:lnTo>
                      <a:pt x="258" y="434"/>
                    </a:lnTo>
                    <a:lnTo>
                      <a:pt x="258" y="292"/>
                    </a:lnTo>
                    <a:lnTo>
                      <a:pt x="258" y="292"/>
                    </a:lnTo>
                    <a:lnTo>
                      <a:pt x="266" y="308"/>
                    </a:lnTo>
                    <a:lnTo>
                      <a:pt x="276" y="323"/>
                    </a:lnTo>
                    <a:lnTo>
                      <a:pt x="288" y="337"/>
                    </a:lnTo>
                    <a:lnTo>
                      <a:pt x="301" y="351"/>
                    </a:lnTo>
                    <a:lnTo>
                      <a:pt x="316" y="364"/>
                    </a:lnTo>
                    <a:lnTo>
                      <a:pt x="332" y="376"/>
                    </a:lnTo>
                    <a:lnTo>
                      <a:pt x="351" y="386"/>
                    </a:lnTo>
                    <a:lnTo>
                      <a:pt x="370" y="395"/>
                    </a:lnTo>
                    <a:lnTo>
                      <a:pt x="375" y="400"/>
                    </a:lnTo>
                    <a:lnTo>
                      <a:pt x="375" y="400"/>
                    </a:lnTo>
                    <a:lnTo>
                      <a:pt x="379" y="403"/>
                    </a:lnTo>
                    <a:lnTo>
                      <a:pt x="381" y="409"/>
                    </a:lnTo>
                    <a:lnTo>
                      <a:pt x="382" y="418"/>
                    </a:lnTo>
                    <a:lnTo>
                      <a:pt x="382" y="427"/>
                    </a:lnTo>
                    <a:lnTo>
                      <a:pt x="382" y="427"/>
                    </a:lnTo>
                    <a:lnTo>
                      <a:pt x="382" y="436"/>
                    </a:lnTo>
                    <a:lnTo>
                      <a:pt x="339" y="4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1" name="Freeform 50"/>
              <p:cNvSpPr>
                <a:spLocks/>
              </p:cNvSpPr>
              <p:nvPr/>
            </p:nvSpPr>
            <p:spPr bwMode="auto">
              <a:xfrm>
                <a:off x="4313238" y="3270250"/>
                <a:ext cx="106363" cy="34925"/>
              </a:xfrm>
              <a:custGeom>
                <a:avLst/>
                <a:gdLst>
                  <a:gd name="T0" fmla="*/ 13 w 67"/>
                  <a:gd name="T1" fmla="*/ 20 h 22"/>
                  <a:gd name="T2" fmla="*/ 13 w 67"/>
                  <a:gd name="T3" fmla="*/ 20 h 22"/>
                  <a:gd name="T4" fmla="*/ 15 w 67"/>
                  <a:gd name="T5" fmla="*/ 18 h 22"/>
                  <a:gd name="T6" fmla="*/ 20 w 67"/>
                  <a:gd name="T7" fmla="*/ 16 h 22"/>
                  <a:gd name="T8" fmla="*/ 26 w 67"/>
                  <a:gd name="T9" fmla="*/ 15 h 22"/>
                  <a:gd name="T10" fmla="*/ 33 w 67"/>
                  <a:gd name="T11" fmla="*/ 14 h 22"/>
                  <a:gd name="T12" fmla="*/ 33 w 67"/>
                  <a:gd name="T13" fmla="*/ 14 h 22"/>
                  <a:gd name="T14" fmla="*/ 41 w 67"/>
                  <a:gd name="T15" fmla="*/ 15 h 22"/>
                  <a:gd name="T16" fmla="*/ 46 w 67"/>
                  <a:gd name="T17" fmla="*/ 16 h 22"/>
                  <a:gd name="T18" fmla="*/ 52 w 67"/>
                  <a:gd name="T19" fmla="*/ 18 h 22"/>
                  <a:gd name="T20" fmla="*/ 54 w 67"/>
                  <a:gd name="T21" fmla="*/ 20 h 22"/>
                  <a:gd name="T22" fmla="*/ 54 w 67"/>
                  <a:gd name="T23" fmla="*/ 20 h 22"/>
                  <a:gd name="T24" fmla="*/ 57 w 67"/>
                  <a:gd name="T25" fmla="*/ 22 h 22"/>
                  <a:gd name="T26" fmla="*/ 59 w 67"/>
                  <a:gd name="T27" fmla="*/ 22 h 22"/>
                  <a:gd name="T28" fmla="*/ 59 w 67"/>
                  <a:gd name="T29" fmla="*/ 22 h 22"/>
                  <a:gd name="T30" fmla="*/ 62 w 67"/>
                  <a:gd name="T31" fmla="*/ 22 h 22"/>
                  <a:gd name="T32" fmla="*/ 65 w 67"/>
                  <a:gd name="T33" fmla="*/ 20 h 22"/>
                  <a:gd name="T34" fmla="*/ 65 w 67"/>
                  <a:gd name="T35" fmla="*/ 20 h 22"/>
                  <a:gd name="T36" fmla="*/ 66 w 67"/>
                  <a:gd name="T37" fmla="*/ 18 h 22"/>
                  <a:gd name="T38" fmla="*/ 67 w 67"/>
                  <a:gd name="T39" fmla="*/ 16 h 22"/>
                  <a:gd name="T40" fmla="*/ 66 w 67"/>
                  <a:gd name="T41" fmla="*/ 13 h 22"/>
                  <a:gd name="T42" fmla="*/ 65 w 67"/>
                  <a:gd name="T43" fmla="*/ 10 h 22"/>
                  <a:gd name="T44" fmla="*/ 65 w 67"/>
                  <a:gd name="T45" fmla="*/ 10 h 22"/>
                  <a:gd name="T46" fmla="*/ 59 w 67"/>
                  <a:gd name="T47" fmla="*/ 6 h 22"/>
                  <a:gd name="T48" fmla="*/ 52 w 67"/>
                  <a:gd name="T49" fmla="*/ 3 h 22"/>
                  <a:gd name="T50" fmla="*/ 43 w 67"/>
                  <a:gd name="T51" fmla="*/ 1 h 22"/>
                  <a:gd name="T52" fmla="*/ 33 w 67"/>
                  <a:gd name="T53" fmla="*/ 0 h 22"/>
                  <a:gd name="T54" fmla="*/ 33 w 67"/>
                  <a:gd name="T55" fmla="*/ 0 h 22"/>
                  <a:gd name="T56" fmla="*/ 24 w 67"/>
                  <a:gd name="T57" fmla="*/ 1 h 22"/>
                  <a:gd name="T58" fmla="*/ 15 w 67"/>
                  <a:gd name="T59" fmla="*/ 3 h 22"/>
                  <a:gd name="T60" fmla="*/ 7 w 67"/>
                  <a:gd name="T61" fmla="*/ 6 h 22"/>
                  <a:gd name="T62" fmla="*/ 2 w 67"/>
                  <a:gd name="T63" fmla="*/ 10 h 22"/>
                  <a:gd name="T64" fmla="*/ 2 w 67"/>
                  <a:gd name="T65" fmla="*/ 10 h 22"/>
                  <a:gd name="T66" fmla="*/ 1 w 67"/>
                  <a:gd name="T67" fmla="*/ 13 h 22"/>
                  <a:gd name="T68" fmla="*/ 0 w 67"/>
                  <a:gd name="T69" fmla="*/ 16 h 22"/>
                  <a:gd name="T70" fmla="*/ 1 w 67"/>
                  <a:gd name="T71" fmla="*/ 18 h 22"/>
                  <a:gd name="T72" fmla="*/ 2 w 67"/>
                  <a:gd name="T73" fmla="*/ 20 h 22"/>
                  <a:gd name="T74" fmla="*/ 2 w 67"/>
                  <a:gd name="T75" fmla="*/ 20 h 22"/>
                  <a:gd name="T76" fmla="*/ 5 w 67"/>
                  <a:gd name="T77" fmla="*/ 22 h 22"/>
                  <a:gd name="T78" fmla="*/ 7 w 67"/>
                  <a:gd name="T79" fmla="*/ 22 h 22"/>
                  <a:gd name="T80" fmla="*/ 10 w 67"/>
                  <a:gd name="T81" fmla="*/ 21 h 22"/>
                  <a:gd name="T82" fmla="*/ 13 w 67"/>
                  <a:gd name="T83" fmla="*/ 20 h 22"/>
                  <a:gd name="T84" fmla="*/ 13 w 67"/>
                  <a:gd name="T85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7" h="22">
                    <a:moveTo>
                      <a:pt x="13" y="20"/>
                    </a:moveTo>
                    <a:lnTo>
                      <a:pt x="13" y="20"/>
                    </a:lnTo>
                    <a:lnTo>
                      <a:pt x="15" y="18"/>
                    </a:lnTo>
                    <a:lnTo>
                      <a:pt x="20" y="16"/>
                    </a:lnTo>
                    <a:lnTo>
                      <a:pt x="26" y="15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41" y="15"/>
                    </a:lnTo>
                    <a:lnTo>
                      <a:pt x="46" y="16"/>
                    </a:lnTo>
                    <a:lnTo>
                      <a:pt x="52" y="18"/>
                    </a:lnTo>
                    <a:lnTo>
                      <a:pt x="54" y="20"/>
                    </a:lnTo>
                    <a:lnTo>
                      <a:pt x="54" y="20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6" y="18"/>
                    </a:lnTo>
                    <a:lnTo>
                      <a:pt x="67" y="16"/>
                    </a:lnTo>
                    <a:lnTo>
                      <a:pt x="66" y="13"/>
                    </a:lnTo>
                    <a:lnTo>
                      <a:pt x="65" y="10"/>
                    </a:lnTo>
                    <a:lnTo>
                      <a:pt x="65" y="10"/>
                    </a:lnTo>
                    <a:lnTo>
                      <a:pt x="59" y="6"/>
                    </a:lnTo>
                    <a:lnTo>
                      <a:pt x="52" y="3"/>
                    </a:lnTo>
                    <a:lnTo>
                      <a:pt x="43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24" y="1"/>
                    </a:lnTo>
                    <a:lnTo>
                      <a:pt x="15" y="3"/>
                    </a:lnTo>
                    <a:lnTo>
                      <a:pt x="7" y="6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1" y="13"/>
                    </a:lnTo>
                    <a:lnTo>
                      <a:pt x="0" y="16"/>
                    </a:lnTo>
                    <a:lnTo>
                      <a:pt x="1" y="18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5" y="22"/>
                    </a:lnTo>
                    <a:lnTo>
                      <a:pt x="7" y="22"/>
                    </a:lnTo>
                    <a:lnTo>
                      <a:pt x="10" y="21"/>
                    </a:lnTo>
                    <a:lnTo>
                      <a:pt x="13" y="20"/>
                    </a:lnTo>
                    <a:lnTo>
                      <a:pt x="1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4350692" y="2191144"/>
            <a:ext cx="817494" cy="817494"/>
            <a:chOff x="4493646" y="2283350"/>
            <a:chExt cx="817494" cy="817494"/>
          </a:xfrm>
        </p:grpSpPr>
        <p:sp>
          <p:nvSpPr>
            <p:cNvPr id="9" name="Oval 8"/>
            <p:cNvSpPr/>
            <p:nvPr/>
          </p:nvSpPr>
          <p:spPr>
            <a:xfrm>
              <a:off x="4493646" y="2283350"/>
              <a:ext cx="817494" cy="817494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4687021" y="2488206"/>
              <a:ext cx="430744" cy="407783"/>
              <a:chOff x="2835275" y="3127375"/>
              <a:chExt cx="744538" cy="704850"/>
            </a:xfrm>
            <a:solidFill>
              <a:schemeClr val="bg1"/>
            </a:solidFill>
          </p:grpSpPr>
          <p:sp>
            <p:nvSpPr>
              <p:cNvPr id="53" name="Freeform 52"/>
              <p:cNvSpPr>
                <a:spLocks noEditPoints="1"/>
              </p:cNvSpPr>
              <p:nvPr/>
            </p:nvSpPr>
            <p:spPr bwMode="auto">
              <a:xfrm>
                <a:off x="2835275" y="3324225"/>
                <a:ext cx="504825" cy="508000"/>
              </a:xfrm>
              <a:custGeom>
                <a:avLst/>
                <a:gdLst>
                  <a:gd name="T0" fmla="*/ 284 w 318"/>
                  <a:gd name="T1" fmla="*/ 55 h 320"/>
                  <a:gd name="T2" fmla="*/ 253 w 318"/>
                  <a:gd name="T3" fmla="*/ 61 h 320"/>
                  <a:gd name="T4" fmla="*/ 195 w 318"/>
                  <a:gd name="T5" fmla="*/ 28 h 320"/>
                  <a:gd name="T6" fmla="*/ 185 w 318"/>
                  <a:gd name="T7" fmla="*/ 0 h 320"/>
                  <a:gd name="T8" fmla="*/ 125 w 318"/>
                  <a:gd name="T9" fmla="*/ 27 h 320"/>
                  <a:gd name="T10" fmla="*/ 55 w 318"/>
                  <a:gd name="T11" fmla="*/ 36 h 320"/>
                  <a:gd name="T12" fmla="*/ 57 w 318"/>
                  <a:gd name="T13" fmla="*/ 66 h 320"/>
                  <a:gd name="T14" fmla="*/ 25 w 318"/>
                  <a:gd name="T15" fmla="*/ 120 h 320"/>
                  <a:gd name="T16" fmla="*/ 0 w 318"/>
                  <a:gd name="T17" fmla="*/ 135 h 320"/>
                  <a:gd name="T18" fmla="*/ 20 w 318"/>
                  <a:gd name="T19" fmla="*/ 192 h 320"/>
                  <a:gd name="T20" fmla="*/ 35 w 318"/>
                  <a:gd name="T21" fmla="*/ 264 h 320"/>
                  <a:gd name="T22" fmla="*/ 64 w 318"/>
                  <a:gd name="T23" fmla="*/ 268 h 320"/>
                  <a:gd name="T24" fmla="*/ 116 w 318"/>
                  <a:gd name="T25" fmla="*/ 298 h 320"/>
                  <a:gd name="T26" fmla="*/ 135 w 318"/>
                  <a:gd name="T27" fmla="*/ 320 h 320"/>
                  <a:gd name="T28" fmla="*/ 192 w 318"/>
                  <a:gd name="T29" fmla="*/ 300 h 320"/>
                  <a:gd name="T30" fmla="*/ 263 w 318"/>
                  <a:gd name="T31" fmla="*/ 284 h 320"/>
                  <a:gd name="T32" fmla="*/ 264 w 318"/>
                  <a:gd name="T33" fmla="*/ 255 h 320"/>
                  <a:gd name="T34" fmla="*/ 294 w 318"/>
                  <a:gd name="T35" fmla="*/ 199 h 320"/>
                  <a:gd name="T36" fmla="*/ 318 w 318"/>
                  <a:gd name="T37" fmla="*/ 185 h 320"/>
                  <a:gd name="T38" fmla="*/ 293 w 318"/>
                  <a:gd name="T39" fmla="*/ 126 h 320"/>
                  <a:gd name="T40" fmla="*/ 304 w 318"/>
                  <a:gd name="T41" fmla="*/ 173 h 320"/>
                  <a:gd name="T42" fmla="*/ 283 w 318"/>
                  <a:gd name="T43" fmla="*/ 183 h 320"/>
                  <a:gd name="T44" fmla="*/ 294 w 318"/>
                  <a:gd name="T45" fmla="*/ 218 h 320"/>
                  <a:gd name="T46" fmla="*/ 257 w 318"/>
                  <a:gd name="T47" fmla="*/ 242 h 320"/>
                  <a:gd name="T48" fmla="*/ 244 w 318"/>
                  <a:gd name="T49" fmla="*/ 256 h 320"/>
                  <a:gd name="T50" fmla="*/ 220 w 318"/>
                  <a:gd name="T51" fmla="*/ 293 h 320"/>
                  <a:gd name="T52" fmla="*/ 204 w 318"/>
                  <a:gd name="T53" fmla="*/ 281 h 320"/>
                  <a:gd name="T54" fmla="*/ 180 w 318"/>
                  <a:gd name="T55" fmla="*/ 288 h 320"/>
                  <a:gd name="T56" fmla="*/ 142 w 318"/>
                  <a:gd name="T57" fmla="*/ 290 h 320"/>
                  <a:gd name="T58" fmla="*/ 127 w 318"/>
                  <a:gd name="T59" fmla="*/ 286 h 320"/>
                  <a:gd name="T60" fmla="*/ 101 w 318"/>
                  <a:gd name="T61" fmla="*/ 294 h 320"/>
                  <a:gd name="T62" fmla="*/ 77 w 318"/>
                  <a:gd name="T63" fmla="*/ 260 h 320"/>
                  <a:gd name="T64" fmla="*/ 61 w 318"/>
                  <a:gd name="T65" fmla="*/ 245 h 320"/>
                  <a:gd name="T66" fmla="*/ 27 w 318"/>
                  <a:gd name="T67" fmla="*/ 220 h 320"/>
                  <a:gd name="T68" fmla="*/ 38 w 318"/>
                  <a:gd name="T69" fmla="*/ 204 h 320"/>
                  <a:gd name="T70" fmla="*/ 32 w 318"/>
                  <a:gd name="T71" fmla="*/ 180 h 320"/>
                  <a:gd name="T72" fmla="*/ 33 w 318"/>
                  <a:gd name="T73" fmla="*/ 143 h 320"/>
                  <a:gd name="T74" fmla="*/ 37 w 318"/>
                  <a:gd name="T75" fmla="*/ 129 h 320"/>
                  <a:gd name="T76" fmla="*/ 25 w 318"/>
                  <a:gd name="T77" fmla="*/ 102 h 320"/>
                  <a:gd name="T78" fmla="*/ 65 w 318"/>
                  <a:gd name="T79" fmla="*/ 79 h 320"/>
                  <a:gd name="T80" fmla="*/ 80 w 318"/>
                  <a:gd name="T81" fmla="*/ 65 h 320"/>
                  <a:gd name="T82" fmla="*/ 114 w 318"/>
                  <a:gd name="T83" fmla="*/ 45 h 320"/>
                  <a:gd name="T84" fmla="*/ 133 w 318"/>
                  <a:gd name="T85" fmla="*/ 40 h 320"/>
                  <a:gd name="T86" fmla="*/ 173 w 318"/>
                  <a:gd name="T87" fmla="*/ 14 h 320"/>
                  <a:gd name="T88" fmla="*/ 182 w 318"/>
                  <a:gd name="T89" fmla="*/ 40 h 320"/>
                  <a:gd name="T90" fmla="*/ 218 w 318"/>
                  <a:gd name="T91" fmla="*/ 25 h 320"/>
                  <a:gd name="T92" fmla="*/ 240 w 318"/>
                  <a:gd name="T93" fmla="*/ 68 h 320"/>
                  <a:gd name="T94" fmla="*/ 253 w 318"/>
                  <a:gd name="T95" fmla="*/ 80 h 320"/>
                  <a:gd name="T96" fmla="*/ 274 w 318"/>
                  <a:gd name="T97" fmla="*/ 115 h 320"/>
                  <a:gd name="T98" fmla="*/ 281 w 318"/>
                  <a:gd name="T99" fmla="*/ 134 h 320"/>
                  <a:gd name="T100" fmla="*/ 304 w 318"/>
                  <a:gd name="T101" fmla="*/ 173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18" h="320">
                    <a:moveTo>
                      <a:pt x="290" y="119"/>
                    </a:moveTo>
                    <a:lnTo>
                      <a:pt x="310" y="102"/>
                    </a:lnTo>
                    <a:lnTo>
                      <a:pt x="284" y="55"/>
                    </a:lnTo>
                    <a:lnTo>
                      <a:pt x="257" y="64"/>
                    </a:lnTo>
                    <a:lnTo>
                      <a:pt x="257" y="64"/>
                    </a:lnTo>
                    <a:lnTo>
                      <a:pt x="253" y="61"/>
                    </a:lnTo>
                    <a:lnTo>
                      <a:pt x="260" y="34"/>
                    </a:lnTo>
                    <a:lnTo>
                      <a:pt x="215" y="8"/>
                    </a:lnTo>
                    <a:lnTo>
                      <a:pt x="195" y="28"/>
                    </a:lnTo>
                    <a:lnTo>
                      <a:pt x="195" y="28"/>
                    </a:lnTo>
                    <a:lnTo>
                      <a:pt x="190" y="27"/>
                    </a:lnTo>
                    <a:lnTo>
                      <a:pt x="185" y="0"/>
                    </a:lnTo>
                    <a:lnTo>
                      <a:pt x="131" y="0"/>
                    </a:lnTo>
                    <a:lnTo>
                      <a:pt x="125" y="27"/>
                    </a:lnTo>
                    <a:lnTo>
                      <a:pt x="125" y="27"/>
                    </a:lnTo>
                    <a:lnTo>
                      <a:pt x="119" y="29"/>
                    </a:lnTo>
                    <a:lnTo>
                      <a:pt x="101" y="9"/>
                    </a:lnTo>
                    <a:lnTo>
                      <a:pt x="55" y="36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57" y="66"/>
                    </a:lnTo>
                    <a:lnTo>
                      <a:pt x="33" y="58"/>
                    </a:lnTo>
                    <a:lnTo>
                      <a:pt x="7" y="105"/>
                    </a:lnTo>
                    <a:lnTo>
                      <a:pt x="25" y="120"/>
                    </a:lnTo>
                    <a:lnTo>
                      <a:pt x="25" y="120"/>
                    </a:lnTo>
                    <a:lnTo>
                      <a:pt x="21" y="131"/>
                    </a:lnTo>
                    <a:lnTo>
                      <a:pt x="0" y="135"/>
                    </a:lnTo>
                    <a:lnTo>
                      <a:pt x="0" y="188"/>
                    </a:lnTo>
                    <a:lnTo>
                      <a:pt x="20" y="192"/>
                    </a:lnTo>
                    <a:lnTo>
                      <a:pt x="20" y="192"/>
                    </a:lnTo>
                    <a:lnTo>
                      <a:pt x="24" y="205"/>
                    </a:lnTo>
                    <a:lnTo>
                      <a:pt x="8" y="218"/>
                    </a:lnTo>
                    <a:lnTo>
                      <a:pt x="35" y="264"/>
                    </a:lnTo>
                    <a:lnTo>
                      <a:pt x="54" y="258"/>
                    </a:lnTo>
                    <a:lnTo>
                      <a:pt x="54" y="258"/>
                    </a:lnTo>
                    <a:lnTo>
                      <a:pt x="64" y="268"/>
                    </a:lnTo>
                    <a:lnTo>
                      <a:pt x="58" y="285"/>
                    </a:lnTo>
                    <a:lnTo>
                      <a:pt x="104" y="312"/>
                    </a:lnTo>
                    <a:lnTo>
                      <a:pt x="116" y="298"/>
                    </a:lnTo>
                    <a:lnTo>
                      <a:pt x="116" y="298"/>
                    </a:lnTo>
                    <a:lnTo>
                      <a:pt x="131" y="301"/>
                    </a:lnTo>
                    <a:lnTo>
                      <a:pt x="135" y="320"/>
                    </a:lnTo>
                    <a:lnTo>
                      <a:pt x="188" y="320"/>
                    </a:lnTo>
                    <a:lnTo>
                      <a:pt x="192" y="300"/>
                    </a:lnTo>
                    <a:lnTo>
                      <a:pt x="192" y="300"/>
                    </a:lnTo>
                    <a:lnTo>
                      <a:pt x="205" y="296"/>
                    </a:lnTo>
                    <a:lnTo>
                      <a:pt x="218" y="310"/>
                    </a:lnTo>
                    <a:lnTo>
                      <a:pt x="263" y="284"/>
                    </a:lnTo>
                    <a:lnTo>
                      <a:pt x="257" y="264"/>
                    </a:lnTo>
                    <a:lnTo>
                      <a:pt x="257" y="264"/>
                    </a:lnTo>
                    <a:lnTo>
                      <a:pt x="264" y="255"/>
                    </a:lnTo>
                    <a:lnTo>
                      <a:pt x="285" y="261"/>
                    </a:lnTo>
                    <a:lnTo>
                      <a:pt x="312" y="215"/>
                    </a:lnTo>
                    <a:lnTo>
                      <a:pt x="294" y="199"/>
                    </a:lnTo>
                    <a:lnTo>
                      <a:pt x="294" y="199"/>
                    </a:lnTo>
                    <a:lnTo>
                      <a:pt x="296" y="190"/>
                    </a:lnTo>
                    <a:lnTo>
                      <a:pt x="318" y="185"/>
                    </a:lnTo>
                    <a:lnTo>
                      <a:pt x="318" y="132"/>
                    </a:lnTo>
                    <a:lnTo>
                      <a:pt x="293" y="126"/>
                    </a:lnTo>
                    <a:lnTo>
                      <a:pt x="293" y="126"/>
                    </a:lnTo>
                    <a:lnTo>
                      <a:pt x="290" y="119"/>
                    </a:lnTo>
                    <a:lnTo>
                      <a:pt x="290" y="119"/>
                    </a:lnTo>
                    <a:close/>
                    <a:moveTo>
                      <a:pt x="304" y="173"/>
                    </a:moveTo>
                    <a:lnTo>
                      <a:pt x="283" y="178"/>
                    </a:lnTo>
                    <a:lnTo>
                      <a:pt x="283" y="183"/>
                    </a:lnTo>
                    <a:lnTo>
                      <a:pt x="283" y="183"/>
                    </a:lnTo>
                    <a:lnTo>
                      <a:pt x="278" y="199"/>
                    </a:lnTo>
                    <a:lnTo>
                      <a:pt x="277" y="203"/>
                    </a:lnTo>
                    <a:lnTo>
                      <a:pt x="294" y="218"/>
                    </a:lnTo>
                    <a:lnTo>
                      <a:pt x="278" y="244"/>
                    </a:lnTo>
                    <a:lnTo>
                      <a:pt x="260" y="238"/>
                    </a:lnTo>
                    <a:lnTo>
                      <a:pt x="257" y="242"/>
                    </a:lnTo>
                    <a:lnTo>
                      <a:pt x="257" y="242"/>
                    </a:lnTo>
                    <a:lnTo>
                      <a:pt x="250" y="250"/>
                    </a:lnTo>
                    <a:lnTo>
                      <a:pt x="244" y="256"/>
                    </a:lnTo>
                    <a:lnTo>
                      <a:pt x="241" y="259"/>
                    </a:lnTo>
                    <a:lnTo>
                      <a:pt x="246" y="278"/>
                    </a:lnTo>
                    <a:lnTo>
                      <a:pt x="220" y="293"/>
                    </a:lnTo>
                    <a:lnTo>
                      <a:pt x="208" y="280"/>
                    </a:lnTo>
                    <a:lnTo>
                      <a:pt x="204" y="281"/>
                    </a:lnTo>
                    <a:lnTo>
                      <a:pt x="204" y="281"/>
                    </a:lnTo>
                    <a:lnTo>
                      <a:pt x="194" y="285"/>
                    </a:lnTo>
                    <a:lnTo>
                      <a:pt x="185" y="287"/>
                    </a:lnTo>
                    <a:lnTo>
                      <a:pt x="180" y="288"/>
                    </a:lnTo>
                    <a:lnTo>
                      <a:pt x="176" y="306"/>
                    </a:lnTo>
                    <a:lnTo>
                      <a:pt x="146" y="306"/>
                    </a:lnTo>
                    <a:lnTo>
                      <a:pt x="142" y="290"/>
                    </a:lnTo>
                    <a:lnTo>
                      <a:pt x="138" y="288"/>
                    </a:lnTo>
                    <a:lnTo>
                      <a:pt x="138" y="288"/>
                    </a:lnTo>
                    <a:lnTo>
                      <a:pt x="127" y="286"/>
                    </a:lnTo>
                    <a:lnTo>
                      <a:pt x="116" y="283"/>
                    </a:lnTo>
                    <a:lnTo>
                      <a:pt x="112" y="282"/>
                    </a:lnTo>
                    <a:lnTo>
                      <a:pt x="101" y="294"/>
                    </a:lnTo>
                    <a:lnTo>
                      <a:pt x="74" y="279"/>
                    </a:lnTo>
                    <a:lnTo>
                      <a:pt x="80" y="264"/>
                    </a:lnTo>
                    <a:lnTo>
                      <a:pt x="77" y="260"/>
                    </a:lnTo>
                    <a:lnTo>
                      <a:pt x="77" y="260"/>
                    </a:lnTo>
                    <a:lnTo>
                      <a:pt x="68" y="253"/>
                    </a:lnTo>
                    <a:lnTo>
                      <a:pt x="61" y="245"/>
                    </a:lnTo>
                    <a:lnTo>
                      <a:pt x="58" y="242"/>
                    </a:lnTo>
                    <a:lnTo>
                      <a:pt x="42" y="247"/>
                    </a:lnTo>
                    <a:lnTo>
                      <a:pt x="27" y="220"/>
                    </a:lnTo>
                    <a:lnTo>
                      <a:pt x="40" y="210"/>
                    </a:lnTo>
                    <a:lnTo>
                      <a:pt x="38" y="204"/>
                    </a:lnTo>
                    <a:lnTo>
                      <a:pt x="38" y="204"/>
                    </a:lnTo>
                    <a:lnTo>
                      <a:pt x="35" y="196"/>
                    </a:lnTo>
                    <a:lnTo>
                      <a:pt x="33" y="185"/>
                    </a:lnTo>
                    <a:lnTo>
                      <a:pt x="32" y="180"/>
                    </a:lnTo>
                    <a:lnTo>
                      <a:pt x="14" y="176"/>
                    </a:lnTo>
                    <a:lnTo>
                      <a:pt x="14" y="146"/>
                    </a:lnTo>
                    <a:lnTo>
                      <a:pt x="33" y="143"/>
                    </a:lnTo>
                    <a:lnTo>
                      <a:pt x="34" y="137"/>
                    </a:lnTo>
                    <a:lnTo>
                      <a:pt x="34" y="137"/>
                    </a:lnTo>
                    <a:lnTo>
                      <a:pt x="37" y="129"/>
                    </a:lnTo>
                    <a:lnTo>
                      <a:pt x="39" y="120"/>
                    </a:lnTo>
                    <a:lnTo>
                      <a:pt x="41" y="116"/>
                    </a:lnTo>
                    <a:lnTo>
                      <a:pt x="25" y="102"/>
                    </a:lnTo>
                    <a:lnTo>
                      <a:pt x="40" y="76"/>
                    </a:lnTo>
                    <a:lnTo>
                      <a:pt x="61" y="82"/>
                    </a:lnTo>
                    <a:lnTo>
                      <a:pt x="65" y="79"/>
                    </a:lnTo>
                    <a:lnTo>
                      <a:pt x="65" y="79"/>
                    </a:lnTo>
                    <a:lnTo>
                      <a:pt x="75" y="68"/>
                    </a:lnTo>
                    <a:lnTo>
                      <a:pt x="80" y="65"/>
                    </a:lnTo>
                    <a:lnTo>
                      <a:pt x="72" y="42"/>
                    </a:lnTo>
                    <a:lnTo>
                      <a:pt x="98" y="27"/>
                    </a:lnTo>
                    <a:lnTo>
                      <a:pt x="114" y="45"/>
                    </a:lnTo>
                    <a:lnTo>
                      <a:pt x="119" y="43"/>
                    </a:lnTo>
                    <a:lnTo>
                      <a:pt x="119" y="43"/>
                    </a:lnTo>
                    <a:lnTo>
                      <a:pt x="133" y="40"/>
                    </a:lnTo>
                    <a:lnTo>
                      <a:pt x="137" y="39"/>
                    </a:lnTo>
                    <a:lnTo>
                      <a:pt x="142" y="14"/>
                    </a:lnTo>
                    <a:lnTo>
                      <a:pt x="173" y="14"/>
                    </a:lnTo>
                    <a:lnTo>
                      <a:pt x="178" y="39"/>
                    </a:lnTo>
                    <a:lnTo>
                      <a:pt x="182" y="40"/>
                    </a:lnTo>
                    <a:lnTo>
                      <a:pt x="182" y="40"/>
                    </a:lnTo>
                    <a:lnTo>
                      <a:pt x="195" y="43"/>
                    </a:lnTo>
                    <a:lnTo>
                      <a:pt x="200" y="44"/>
                    </a:lnTo>
                    <a:lnTo>
                      <a:pt x="218" y="25"/>
                    </a:lnTo>
                    <a:lnTo>
                      <a:pt x="244" y="40"/>
                    </a:lnTo>
                    <a:lnTo>
                      <a:pt x="236" y="65"/>
                    </a:lnTo>
                    <a:lnTo>
                      <a:pt x="240" y="68"/>
                    </a:lnTo>
                    <a:lnTo>
                      <a:pt x="240" y="68"/>
                    </a:lnTo>
                    <a:lnTo>
                      <a:pt x="249" y="77"/>
                    </a:lnTo>
                    <a:lnTo>
                      <a:pt x="253" y="80"/>
                    </a:lnTo>
                    <a:lnTo>
                      <a:pt x="277" y="72"/>
                    </a:lnTo>
                    <a:lnTo>
                      <a:pt x="293" y="98"/>
                    </a:lnTo>
                    <a:lnTo>
                      <a:pt x="274" y="115"/>
                    </a:lnTo>
                    <a:lnTo>
                      <a:pt x="276" y="119"/>
                    </a:lnTo>
                    <a:lnTo>
                      <a:pt x="276" y="119"/>
                    </a:lnTo>
                    <a:lnTo>
                      <a:pt x="281" y="134"/>
                    </a:lnTo>
                    <a:lnTo>
                      <a:pt x="282" y="138"/>
                    </a:lnTo>
                    <a:lnTo>
                      <a:pt x="304" y="143"/>
                    </a:lnTo>
                    <a:lnTo>
                      <a:pt x="304" y="1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4" name="Freeform 53"/>
              <p:cNvSpPr>
                <a:spLocks noEditPoints="1"/>
              </p:cNvSpPr>
              <p:nvPr/>
            </p:nvSpPr>
            <p:spPr bwMode="auto">
              <a:xfrm>
                <a:off x="2963863" y="3462338"/>
                <a:ext cx="242888" cy="244475"/>
              </a:xfrm>
              <a:custGeom>
                <a:avLst/>
                <a:gdLst>
                  <a:gd name="T0" fmla="*/ 77 w 153"/>
                  <a:gd name="T1" fmla="*/ 0 h 154"/>
                  <a:gd name="T2" fmla="*/ 61 w 153"/>
                  <a:gd name="T3" fmla="*/ 2 h 154"/>
                  <a:gd name="T4" fmla="*/ 46 w 153"/>
                  <a:gd name="T5" fmla="*/ 6 h 154"/>
                  <a:gd name="T6" fmla="*/ 33 w 153"/>
                  <a:gd name="T7" fmla="*/ 14 h 154"/>
                  <a:gd name="T8" fmla="*/ 23 w 153"/>
                  <a:gd name="T9" fmla="*/ 22 h 154"/>
                  <a:gd name="T10" fmla="*/ 13 w 153"/>
                  <a:gd name="T11" fmla="*/ 34 h 154"/>
                  <a:gd name="T12" fmla="*/ 5 w 153"/>
                  <a:gd name="T13" fmla="*/ 47 h 154"/>
                  <a:gd name="T14" fmla="*/ 1 w 153"/>
                  <a:gd name="T15" fmla="*/ 61 h 154"/>
                  <a:gd name="T16" fmla="*/ 0 w 153"/>
                  <a:gd name="T17" fmla="*/ 77 h 154"/>
                  <a:gd name="T18" fmla="*/ 0 w 153"/>
                  <a:gd name="T19" fmla="*/ 85 h 154"/>
                  <a:gd name="T20" fmla="*/ 3 w 153"/>
                  <a:gd name="T21" fmla="*/ 100 h 154"/>
                  <a:gd name="T22" fmla="*/ 8 w 153"/>
                  <a:gd name="T23" fmla="*/ 114 h 154"/>
                  <a:gd name="T24" fmla="*/ 17 w 153"/>
                  <a:gd name="T25" fmla="*/ 126 h 154"/>
                  <a:gd name="T26" fmla="*/ 28 w 153"/>
                  <a:gd name="T27" fmla="*/ 137 h 154"/>
                  <a:gd name="T28" fmla="*/ 40 w 153"/>
                  <a:gd name="T29" fmla="*/ 144 h 154"/>
                  <a:gd name="T30" fmla="*/ 54 w 153"/>
                  <a:gd name="T31" fmla="*/ 151 h 154"/>
                  <a:gd name="T32" fmla="*/ 69 w 153"/>
                  <a:gd name="T33" fmla="*/ 154 h 154"/>
                  <a:gd name="T34" fmla="*/ 77 w 153"/>
                  <a:gd name="T35" fmla="*/ 154 h 154"/>
                  <a:gd name="T36" fmla="*/ 92 w 153"/>
                  <a:gd name="T37" fmla="*/ 153 h 154"/>
                  <a:gd name="T38" fmla="*/ 107 w 153"/>
                  <a:gd name="T39" fmla="*/ 147 h 154"/>
                  <a:gd name="T40" fmla="*/ 120 w 153"/>
                  <a:gd name="T41" fmla="*/ 141 h 154"/>
                  <a:gd name="T42" fmla="*/ 132 w 153"/>
                  <a:gd name="T43" fmla="*/ 131 h 154"/>
                  <a:gd name="T44" fmla="*/ 140 w 153"/>
                  <a:gd name="T45" fmla="*/ 120 h 154"/>
                  <a:gd name="T46" fmla="*/ 148 w 153"/>
                  <a:gd name="T47" fmla="*/ 106 h 154"/>
                  <a:gd name="T48" fmla="*/ 152 w 153"/>
                  <a:gd name="T49" fmla="*/ 92 h 154"/>
                  <a:gd name="T50" fmla="*/ 153 w 153"/>
                  <a:gd name="T51" fmla="*/ 77 h 154"/>
                  <a:gd name="T52" fmla="*/ 153 w 153"/>
                  <a:gd name="T53" fmla="*/ 69 h 154"/>
                  <a:gd name="T54" fmla="*/ 150 w 153"/>
                  <a:gd name="T55" fmla="*/ 55 h 154"/>
                  <a:gd name="T56" fmla="*/ 145 w 153"/>
                  <a:gd name="T57" fmla="*/ 41 h 154"/>
                  <a:gd name="T58" fmla="*/ 136 w 153"/>
                  <a:gd name="T59" fmla="*/ 28 h 154"/>
                  <a:gd name="T60" fmla="*/ 125 w 153"/>
                  <a:gd name="T61" fmla="*/ 18 h 154"/>
                  <a:gd name="T62" fmla="*/ 113 w 153"/>
                  <a:gd name="T63" fmla="*/ 9 h 154"/>
                  <a:gd name="T64" fmla="*/ 99 w 153"/>
                  <a:gd name="T65" fmla="*/ 4 h 154"/>
                  <a:gd name="T66" fmla="*/ 84 w 153"/>
                  <a:gd name="T67" fmla="*/ 1 h 154"/>
                  <a:gd name="T68" fmla="*/ 77 w 153"/>
                  <a:gd name="T69" fmla="*/ 0 h 154"/>
                  <a:gd name="T70" fmla="*/ 77 w 153"/>
                  <a:gd name="T71" fmla="*/ 140 h 154"/>
                  <a:gd name="T72" fmla="*/ 64 w 153"/>
                  <a:gd name="T73" fmla="*/ 139 h 154"/>
                  <a:gd name="T74" fmla="*/ 42 w 153"/>
                  <a:gd name="T75" fmla="*/ 129 h 154"/>
                  <a:gd name="T76" fmla="*/ 25 w 153"/>
                  <a:gd name="T77" fmla="*/ 112 h 154"/>
                  <a:gd name="T78" fmla="*/ 15 w 153"/>
                  <a:gd name="T79" fmla="*/ 89 h 154"/>
                  <a:gd name="T80" fmla="*/ 14 w 153"/>
                  <a:gd name="T81" fmla="*/ 77 h 154"/>
                  <a:gd name="T82" fmla="*/ 14 w 153"/>
                  <a:gd name="T83" fmla="*/ 71 h 154"/>
                  <a:gd name="T84" fmla="*/ 18 w 153"/>
                  <a:gd name="T85" fmla="*/ 52 h 154"/>
                  <a:gd name="T86" fmla="*/ 32 w 153"/>
                  <a:gd name="T87" fmla="*/ 33 h 154"/>
                  <a:gd name="T88" fmla="*/ 52 w 153"/>
                  <a:gd name="T89" fmla="*/ 19 h 154"/>
                  <a:gd name="T90" fmla="*/ 70 w 153"/>
                  <a:gd name="T91" fmla="*/ 15 h 154"/>
                  <a:gd name="T92" fmla="*/ 77 w 153"/>
                  <a:gd name="T93" fmla="*/ 14 h 154"/>
                  <a:gd name="T94" fmla="*/ 89 w 153"/>
                  <a:gd name="T95" fmla="*/ 16 h 154"/>
                  <a:gd name="T96" fmla="*/ 112 w 153"/>
                  <a:gd name="T97" fmla="*/ 24 h 154"/>
                  <a:gd name="T98" fmla="*/ 128 w 153"/>
                  <a:gd name="T99" fmla="*/ 42 h 154"/>
                  <a:gd name="T100" fmla="*/ 138 w 153"/>
                  <a:gd name="T101" fmla="*/ 64 h 154"/>
                  <a:gd name="T102" fmla="*/ 139 w 153"/>
                  <a:gd name="T103" fmla="*/ 77 h 154"/>
                  <a:gd name="T104" fmla="*/ 139 w 153"/>
                  <a:gd name="T105" fmla="*/ 84 h 154"/>
                  <a:gd name="T106" fmla="*/ 135 w 153"/>
                  <a:gd name="T107" fmla="*/ 101 h 154"/>
                  <a:gd name="T108" fmla="*/ 121 w 153"/>
                  <a:gd name="T109" fmla="*/ 122 h 154"/>
                  <a:gd name="T110" fmla="*/ 101 w 153"/>
                  <a:gd name="T111" fmla="*/ 135 h 154"/>
                  <a:gd name="T112" fmla="*/ 83 w 153"/>
                  <a:gd name="T113" fmla="*/ 140 h 154"/>
                  <a:gd name="T114" fmla="*/ 77 w 153"/>
                  <a:gd name="T115" fmla="*/ 14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3" h="154">
                    <a:moveTo>
                      <a:pt x="77" y="0"/>
                    </a:moveTo>
                    <a:lnTo>
                      <a:pt x="77" y="0"/>
                    </a:lnTo>
                    <a:lnTo>
                      <a:pt x="69" y="1"/>
                    </a:lnTo>
                    <a:lnTo>
                      <a:pt x="61" y="2"/>
                    </a:lnTo>
                    <a:lnTo>
                      <a:pt x="54" y="4"/>
                    </a:lnTo>
                    <a:lnTo>
                      <a:pt x="46" y="6"/>
                    </a:lnTo>
                    <a:lnTo>
                      <a:pt x="40" y="9"/>
                    </a:lnTo>
                    <a:lnTo>
                      <a:pt x="33" y="14"/>
                    </a:lnTo>
                    <a:lnTo>
                      <a:pt x="28" y="18"/>
                    </a:lnTo>
                    <a:lnTo>
                      <a:pt x="23" y="22"/>
                    </a:lnTo>
                    <a:lnTo>
                      <a:pt x="17" y="28"/>
                    </a:lnTo>
                    <a:lnTo>
                      <a:pt x="13" y="34"/>
                    </a:lnTo>
                    <a:lnTo>
                      <a:pt x="8" y="41"/>
                    </a:lnTo>
                    <a:lnTo>
                      <a:pt x="5" y="47"/>
                    </a:lnTo>
                    <a:lnTo>
                      <a:pt x="3" y="55"/>
                    </a:lnTo>
                    <a:lnTo>
                      <a:pt x="1" y="61"/>
                    </a:lnTo>
                    <a:lnTo>
                      <a:pt x="0" y="69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5"/>
                    </a:lnTo>
                    <a:lnTo>
                      <a:pt x="1" y="92"/>
                    </a:lnTo>
                    <a:lnTo>
                      <a:pt x="3" y="100"/>
                    </a:lnTo>
                    <a:lnTo>
                      <a:pt x="5" y="106"/>
                    </a:lnTo>
                    <a:lnTo>
                      <a:pt x="8" y="114"/>
                    </a:lnTo>
                    <a:lnTo>
                      <a:pt x="13" y="120"/>
                    </a:lnTo>
                    <a:lnTo>
                      <a:pt x="17" y="126"/>
                    </a:lnTo>
                    <a:lnTo>
                      <a:pt x="23" y="131"/>
                    </a:lnTo>
                    <a:lnTo>
                      <a:pt x="28" y="137"/>
                    </a:lnTo>
                    <a:lnTo>
                      <a:pt x="33" y="141"/>
                    </a:lnTo>
                    <a:lnTo>
                      <a:pt x="40" y="144"/>
                    </a:lnTo>
                    <a:lnTo>
                      <a:pt x="46" y="147"/>
                    </a:lnTo>
                    <a:lnTo>
                      <a:pt x="54" y="151"/>
                    </a:lnTo>
                    <a:lnTo>
                      <a:pt x="61" y="153"/>
                    </a:lnTo>
                    <a:lnTo>
                      <a:pt x="69" y="154"/>
                    </a:lnTo>
                    <a:lnTo>
                      <a:pt x="77" y="154"/>
                    </a:lnTo>
                    <a:lnTo>
                      <a:pt x="77" y="154"/>
                    </a:lnTo>
                    <a:lnTo>
                      <a:pt x="84" y="154"/>
                    </a:lnTo>
                    <a:lnTo>
                      <a:pt x="92" y="153"/>
                    </a:lnTo>
                    <a:lnTo>
                      <a:pt x="99" y="151"/>
                    </a:lnTo>
                    <a:lnTo>
                      <a:pt x="107" y="147"/>
                    </a:lnTo>
                    <a:lnTo>
                      <a:pt x="113" y="144"/>
                    </a:lnTo>
                    <a:lnTo>
                      <a:pt x="120" y="141"/>
                    </a:lnTo>
                    <a:lnTo>
                      <a:pt x="125" y="137"/>
                    </a:lnTo>
                    <a:lnTo>
                      <a:pt x="132" y="131"/>
                    </a:lnTo>
                    <a:lnTo>
                      <a:pt x="136" y="126"/>
                    </a:lnTo>
                    <a:lnTo>
                      <a:pt x="140" y="120"/>
                    </a:lnTo>
                    <a:lnTo>
                      <a:pt x="145" y="114"/>
                    </a:lnTo>
                    <a:lnTo>
                      <a:pt x="148" y="106"/>
                    </a:lnTo>
                    <a:lnTo>
                      <a:pt x="150" y="100"/>
                    </a:lnTo>
                    <a:lnTo>
                      <a:pt x="152" y="92"/>
                    </a:lnTo>
                    <a:lnTo>
                      <a:pt x="153" y="85"/>
                    </a:lnTo>
                    <a:lnTo>
                      <a:pt x="153" y="77"/>
                    </a:lnTo>
                    <a:lnTo>
                      <a:pt x="153" y="77"/>
                    </a:lnTo>
                    <a:lnTo>
                      <a:pt x="153" y="69"/>
                    </a:lnTo>
                    <a:lnTo>
                      <a:pt x="152" y="61"/>
                    </a:lnTo>
                    <a:lnTo>
                      <a:pt x="150" y="55"/>
                    </a:lnTo>
                    <a:lnTo>
                      <a:pt x="148" y="47"/>
                    </a:lnTo>
                    <a:lnTo>
                      <a:pt x="145" y="41"/>
                    </a:lnTo>
                    <a:lnTo>
                      <a:pt x="140" y="34"/>
                    </a:lnTo>
                    <a:lnTo>
                      <a:pt x="136" y="28"/>
                    </a:lnTo>
                    <a:lnTo>
                      <a:pt x="132" y="22"/>
                    </a:lnTo>
                    <a:lnTo>
                      <a:pt x="125" y="18"/>
                    </a:lnTo>
                    <a:lnTo>
                      <a:pt x="120" y="14"/>
                    </a:lnTo>
                    <a:lnTo>
                      <a:pt x="113" y="9"/>
                    </a:lnTo>
                    <a:lnTo>
                      <a:pt x="107" y="6"/>
                    </a:lnTo>
                    <a:lnTo>
                      <a:pt x="99" y="4"/>
                    </a:lnTo>
                    <a:lnTo>
                      <a:pt x="92" y="2"/>
                    </a:lnTo>
                    <a:lnTo>
                      <a:pt x="84" y="1"/>
                    </a:lnTo>
                    <a:lnTo>
                      <a:pt x="77" y="0"/>
                    </a:lnTo>
                    <a:lnTo>
                      <a:pt x="77" y="0"/>
                    </a:lnTo>
                    <a:close/>
                    <a:moveTo>
                      <a:pt x="77" y="140"/>
                    </a:moveTo>
                    <a:lnTo>
                      <a:pt x="77" y="140"/>
                    </a:lnTo>
                    <a:lnTo>
                      <a:pt x="70" y="140"/>
                    </a:lnTo>
                    <a:lnTo>
                      <a:pt x="64" y="139"/>
                    </a:lnTo>
                    <a:lnTo>
                      <a:pt x="52" y="135"/>
                    </a:lnTo>
                    <a:lnTo>
                      <a:pt x="42" y="129"/>
                    </a:lnTo>
                    <a:lnTo>
                      <a:pt x="32" y="122"/>
                    </a:lnTo>
                    <a:lnTo>
                      <a:pt x="25" y="112"/>
                    </a:lnTo>
                    <a:lnTo>
                      <a:pt x="18" y="101"/>
                    </a:lnTo>
                    <a:lnTo>
                      <a:pt x="15" y="89"/>
                    </a:lnTo>
                    <a:lnTo>
                      <a:pt x="14" y="84"/>
                    </a:lnTo>
                    <a:lnTo>
                      <a:pt x="14" y="77"/>
                    </a:lnTo>
                    <a:lnTo>
                      <a:pt x="14" y="77"/>
                    </a:lnTo>
                    <a:lnTo>
                      <a:pt x="14" y="71"/>
                    </a:lnTo>
                    <a:lnTo>
                      <a:pt x="15" y="64"/>
                    </a:lnTo>
                    <a:lnTo>
                      <a:pt x="18" y="52"/>
                    </a:lnTo>
                    <a:lnTo>
                      <a:pt x="25" y="42"/>
                    </a:lnTo>
                    <a:lnTo>
                      <a:pt x="32" y="33"/>
                    </a:lnTo>
                    <a:lnTo>
                      <a:pt x="42" y="24"/>
                    </a:lnTo>
                    <a:lnTo>
                      <a:pt x="52" y="19"/>
                    </a:lnTo>
                    <a:lnTo>
                      <a:pt x="64" y="16"/>
                    </a:lnTo>
                    <a:lnTo>
                      <a:pt x="70" y="15"/>
                    </a:lnTo>
                    <a:lnTo>
                      <a:pt x="77" y="14"/>
                    </a:lnTo>
                    <a:lnTo>
                      <a:pt x="77" y="14"/>
                    </a:lnTo>
                    <a:lnTo>
                      <a:pt x="83" y="15"/>
                    </a:lnTo>
                    <a:lnTo>
                      <a:pt x="89" y="16"/>
                    </a:lnTo>
                    <a:lnTo>
                      <a:pt x="101" y="19"/>
                    </a:lnTo>
                    <a:lnTo>
                      <a:pt x="112" y="24"/>
                    </a:lnTo>
                    <a:lnTo>
                      <a:pt x="121" y="33"/>
                    </a:lnTo>
                    <a:lnTo>
                      <a:pt x="128" y="42"/>
                    </a:lnTo>
                    <a:lnTo>
                      <a:pt x="135" y="52"/>
                    </a:lnTo>
                    <a:lnTo>
                      <a:pt x="138" y="64"/>
                    </a:lnTo>
                    <a:lnTo>
                      <a:pt x="139" y="71"/>
                    </a:lnTo>
                    <a:lnTo>
                      <a:pt x="139" y="77"/>
                    </a:lnTo>
                    <a:lnTo>
                      <a:pt x="139" y="77"/>
                    </a:lnTo>
                    <a:lnTo>
                      <a:pt x="139" y="84"/>
                    </a:lnTo>
                    <a:lnTo>
                      <a:pt x="138" y="89"/>
                    </a:lnTo>
                    <a:lnTo>
                      <a:pt x="135" y="101"/>
                    </a:lnTo>
                    <a:lnTo>
                      <a:pt x="128" y="112"/>
                    </a:lnTo>
                    <a:lnTo>
                      <a:pt x="121" y="122"/>
                    </a:lnTo>
                    <a:lnTo>
                      <a:pt x="112" y="129"/>
                    </a:lnTo>
                    <a:lnTo>
                      <a:pt x="101" y="135"/>
                    </a:lnTo>
                    <a:lnTo>
                      <a:pt x="89" y="139"/>
                    </a:lnTo>
                    <a:lnTo>
                      <a:pt x="83" y="140"/>
                    </a:lnTo>
                    <a:lnTo>
                      <a:pt x="77" y="140"/>
                    </a:lnTo>
                    <a:lnTo>
                      <a:pt x="77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54"/>
              <p:cNvSpPr>
                <a:spLocks noEditPoints="1"/>
              </p:cNvSpPr>
              <p:nvPr/>
            </p:nvSpPr>
            <p:spPr bwMode="auto">
              <a:xfrm>
                <a:off x="3238500" y="3127375"/>
                <a:ext cx="341313" cy="342900"/>
              </a:xfrm>
              <a:custGeom>
                <a:avLst/>
                <a:gdLst>
                  <a:gd name="T0" fmla="*/ 197 w 215"/>
                  <a:gd name="T1" fmla="*/ 83 h 216"/>
                  <a:gd name="T2" fmla="*/ 209 w 215"/>
                  <a:gd name="T3" fmla="*/ 70 h 216"/>
                  <a:gd name="T4" fmla="*/ 171 w 215"/>
                  <a:gd name="T5" fmla="*/ 42 h 216"/>
                  <a:gd name="T6" fmla="*/ 143 w 215"/>
                  <a:gd name="T7" fmla="*/ 4 h 216"/>
                  <a:gd name="T8" fmla="*/ 129 w 215"/>
                  <a:gd name="T9" fmla="*/ 18 h 216"/>
                  <a:gd name="T10" fmla="*/ 83 w 215"/>
                  <a:gd name="T11" fmla="*/ 18 h 216"/>
                  <a:gd name="T12" fmla="*/ 69 w 215"/>
                  <a:gd name="T13" fmla="*/ 5 h 216"/>
                  <a:gd name="T14" fmla="*/ 41 w 215"/>
                  <a:gd name="T15" fmla="*/ 41 h 216"/>
                  <a:gd name="T16" fmla="*/ 3 w 215"/>
                  <a:gd name="T17" fmla="*/ 71 h 216"/>
                  <a:gd name="T18" fmla="*/ 14 w 215"/>
                  <a:gd name="T19" fmla="*/ 86 h 216"/>
                  <a:gd name="T20" fmla="*/ 13 w 215"/>
                  <a:gd name="T21" fmla="*/ 132 h 216"/>
                  <a:gd name="T22" fmla="*/ 4 w 215"/>
                  <a:gd name="T23" fmla="*/ 146 h 216"/>
                  <a:gd name="T24" fmla="*/ 36 w 215"/>
                  <a:gd name="T25" fmla="*/ 175 h 216"/>
                  <a:gd name="T26" fmla="*/ 71 w 215"/>
                  <a:gd name="T27" fmla="*/ 212 h 216"/>
                  <a:gd name="T28" fmla="*/ 86 w 215"/>
                  <a:gd name="T29" fmla="*/ 203 h 216"/>
                  <a:gd name="T30" fmla="*/ 130 w 215"/>
                  <a:gd name="T31" fmla="*/ 202 h 216"/>
                  <a:gd name="T32" fmla="*/ 144 w 215"/>
                  <a:gd name="T33" fmla="*/ 211 h 216"/>
                  <a:gd name="T34" fmla="*/ 174 w 215"/>
                  <a:gd name="T35" fmla="*/ 177 h 216"/>
                  <a:gd name="T36" fmla="*/ 210 w 215"/>
                  <a:gd name="T37" fmla="*/ 144 h 216"/>
                  <a:gd name="T38" fmla="*/ 198 w 215"/>
                  <a:gd name="T39" fmla="*/ 130 h 216"/>
                  <a:gd name="T40" fmla="*/ 184 w 215"/>
                  <a:gd name="T41" fmla="*/ 161 h 216"/>
                  <a:gd name="T42" fmla="*/ 169 w 215"/>
                  <a:gd name="T43" fmla="*/ 161 h 216"/>
                  <a:gd name="T44" fmla="*/ 162 w 215"/>
                  <a:gd name="T45" fmla="*/ 185 h 216"/>
                  <a:gd name="T46" fmla="*/ 136 w 215"/>
                  <a:gd name="T47" fmla="*/ 186 h 216"/>
                  <a:gd name="T48" fmla="*/ 118 w 215"/>
                  <a:gd name="T49" fmla="*/ 191 h 216"/>
                  <a:gd name="T50" fmla="*/ 98 w 215"/>
                  <a:gd name="T51" fmla="*/ 191 h 216"/>
                  <a:gd name="T52" fmla="*/ 80 w 215"/>
                  <a:gd name="T53" fmla="*/ 187 h 216"/>
                  <a:gd name="T54" fmla="*/ 54 w 215"/>
                  <a:gd name="T55" fmla="*/ 186 h 216"/>
                  <a:gd name="T56" fmla="*/ 54 w 215"/>
                  <a:gd name="T57" fmla="*/ 173 h 216"/>
                  <a:gd name="T58" fmla="*/ 30 w 215"/>
                  <a:gd name="T59" fmla="*/ 162 h 216"/>
                  <a:gd name="T60" fmla="*/ 29 w 215"/>
                  <a:gd name="T61" fmla="*/ 137 h 216"/>
                  <a:gd name="T62" fmla="*/ 26 w 215"/>
                  <a:gd name="T63" fmla="*/ 120 h 216"/>
                  <a:gd name="T64" fmla="*/ 26 w 215"/>
                  <a:gd name="T65" fmla="*/ 98 h 216"/>
                  <a:gd name="T66" fmla="*/ 30 w 215"/>
                  <a:gd name="T67" fmla="*/ 83 h 216"/>
                  <a:gd name="T68" fmla="*/ 29 w 215"/>
                  <a:gd name="T69" fmla="*/ 55 h 216"/>
                  <a:gd name="T70" fmla="*/ 46 w 215"/>
                  <a:gd name="T71" fmla="*/ 56 h 216"/>
                  <a:gd name="T72" fmla="*/ 53 w 215"/>
                  <a:gd name="T73" fmla="*/ 31 h 216"/>
                  <a:gd name="T74" fmla="*/ 81 w 215"/>
                  <a:gd name="T75" fmla="*/ 33 h 216"/>
                  <a:gd name="T76" fmla="*/ 95 w 215"/>
                  <a:gd name="T77" fmla="*/ 30 h 216"/>
                  <a:gd name="T78" fmla="*/ 117 w 215"/>
                  <a:gd name="T79" fmla="*/ 30 h 216"/>
                  <a:gd name="T80" fmla="*/ 130 w 215"/>
                  <a:gd name="T81" fmla="*/ 33 h 216"/>
                  <a:gd name="T82" fmla="*/ 159 w 215"/>
                  <a:gd name="T83" fmla="*/ 30 h 216"/>
                  <a:gd name="T84" fmla="*/ 158 w 215"/>
                  <a:gd name="T85" fmla="*/ 49 h 216"/>
                  <a:gd name="T86" fmla="*/ 183 w 215"/>
                  <a:gd name="T87" fmla="*/ 53 h 216"/>
                  <a:gd name="T88" fmla="*/ 181 w 215"/>
                  <a:gd name="T89" fmla="*/ 82 h 216"/>
                  <a:gd name="T90" fmla="*/ 185 w 215"/>
                  <a:gd name="T91" fmla="*/ 95 h 216"/>
                  <a:gd name="T92" fmla="*/ 186 w 215"/>
                  <a:gd name="T93" fmla="*/ 118 h 216"/>
                  <a:gd name="T94" fmla="*/ 183 w 215"/>
                  <a:gd name="T95" fmla="*/ 133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15" h="216">
                    <a:moveTo>
                      <a:pt x="215" y="126"/>
                    </a:moveTo>
                    <a:lnTo>
                      <a:pt x="215" y="87"/>
                    </a:lnTo>
                    <a:lnTo>
                      <a:pt x="197" y="83"/>
                    </a:lnTo>
                    <a:lnTo>
                      <a:pt x="197" y="83"/>
                    </a:lnTo>
                    <a:lnTo>
                      <a:pt x="196" y="82"/>
                    </a:lnTo>
                    <a:lnTo>
                      <a:pt x="209" y="70"/>
                    </a:lnTo>
                    <a:lnTo>
                      <a:pt x="190" y="37"/>
                    </a:lnTo>
                    <a:lnTo>
                      <a:pt x="171" y="42"/>
                    </a:lnTo>
                    <a:lnTo>
                      <a:pt x="171" y="42"/>
                    </a:lnTo>
                    <a:lnTo>
                      <a:pt x="171" y="41"/>
                    </a:lnTo>
                    <a:lnTo>
                      <a:pt x="177" y="24"/>
                    </a:lnTo>
                    <a:lnTo>
                      <a:pt x="143" y="4"/>
                    </a:lnTo>
                    <a:lnTo>
                      <a:pt x="130" y="18"/>
                    </a:lnTo>
                    <a:lnTo>
                      <a:pt x="130" y="18"/>
                    </a:lnTo>
                    <a:lnTo>
                      <a:pt x="129" y="18"/>
                    </a:lnTo>
                    <a:lnTo>
                      <a:pt x="125" y="0"/>
                    </a:lnTo>
                    <a:lnTo>
                      <a:pt x="86" y="0"/>
                    </a:lnTo>
                    <a:lnTo>
                      <a:pt x="83" y="18"/>
                    </a:lnTo>
                    <a:lnTo>
                      <a:pt x="83" y="18"/>
                    </a:lnTo>
                    <a:lnTo>
                      <a:pt x="81" y="18"/>
                    </a:lnTo>
                    <a:lnTo>
                      <a:pt x="69" y="5"/>
                    </a:lnTo>
                    <a:lnTo>
                      <a:pt x="35" y="25"/>
                    </a:lnTo>
                    <a:lnTo>
                      <a:pt x="41" y="41"/>
                    </a:lnTo>
                    <a:lnTo>
                      <a:pt x="41" y="41"/>
                    </a:lnTo>
                    <a:lnTo>
                      <a:pt x="39" y="43"/>
                    </a:lnTo>
                    <a:lnTo>
                      <a:pt x="22" y="38"/>
                    </a:lnTo>
                    <a:lnTo>
                      <a:pt x="3" y="71"/>
                    </a:lnTo>
                    <a:lnTo>
                      <a:pt x="15" y="82"/>
                    </a:lnTo>
                    <a:lnTo>
                      <a:pt x="15" y="82"/>
                    </a:lnTo>
                    <a:lnTo>
                      <a:pt x="14" y="86"/>
                    </a:lnTo>
                    <a:lnTo>
                      <a:pt x="0" y="90"/>
                    </a:lnTo>
                    <a:lnTo>
                      <a:pt x="0" y="128"/>
                    </a:lnTo>
                    <a:lnTo>
                      <a:pt x="13" y="132"/>
                    </a:lnTo>
                    <a:lnTo>
                      <a:pt x="13" y="132"/>
                    </a:lnTo>
                    <a:lnTo>
                      <a:pt x="15" y="137"/>
                    </a:lnTo>
                    <a:lnTo>
                      <a:pt x="4" y="146"/>
                    </a:lnTo>
                    <a:lnTo>
                      <a:pt x="23" y="179"/>
                    </a:lnTo>
                    <a:lnTo>
                      <a:pt x="36" y="175"/>
                    </a:lnTo>
                    <a:lnTo>
                      <a:pt x="36" y="175"/>
                    </a:lnTo>
                    <a:lnTo>
                      <a:pt x="41" y="180"/>
                    </a:lnTo>
                    <a:lnTo>
                      <a:pt x="37" y="192"/>
                    </a:lnTo>
                    <a:lnTo>
                      <a:pt x="71" y="212"/>
                    </a:lnTo>
                    <a:lnTo>
                      <a:pt x="80" y="202"/>
                    </a:lnTo>
                    <a:lnTo>
                      <a:pt x="80" y="202"/>
                    </a:lnTo>
                    <a:lnTo>
                      <a:pt x="86" y="203"/>
                    </a:lnTo>
                    <a:lnTo>
                      <a:pt x="88" y="216"/>
                    </a:lnTo>
                    <a:lnTo>
                      <a:pt x="127" y="216"/>
                    </a:lnTo>
                    <a:lnTo>
                      <a:pt x="130" y="202"/>
                    </a:lnTo>
                    <a:lnTo>
                      <a:pt x="130" y="202"/>
                    </a:lnTo>
                    <a:lnTo>
                      <a:pt x="136" y="201"/>
                    </a:lnTo>
                    <a:lnTo>
                      <a:pt x="144" y="211"/>
                    </a:lnTo>
                    <a:lnTo>
                      <a:pt x="179" y="191"/>
                    </a:lnTo>
                    <a:lnTo>
                      <a:pt x="174" y="177"/>
                    </a:lnTo>
                    <a:lnTo>
                      <a:pt x="174" y="177"/>
                    </a:lnTo>
                    <a:lnTo>
                      <a:pt x="177" y="173"/>
                    </a:lnTo>
                    <a:lnTo>
                      <a:pt x="191" y="177"/>
                    </a:lnTo>
                    <a:lnTo>
                      <a:pt x="210" y="144"/>
                    </a:lnTo>
                    <a:lnTo>
                      <a:pt x="198" y="133"/>
                    </a:lnTo>
                    <a:lnTo>
                      <a:pt x="198" y="133"/>
                    </a:lnTo>
                    <a:lnTo>
                      <a:pt x="198" y="130"/>
                    </a:lnTo>
                    <a:lnTo>
                      <a:pt x="215" y="126"/>
                    </a:lnTo>
                    <a:close/>
                    <a:moveTo>
                      <a:pt x="193" y="147"/>
                    </a:moveTo>
                    <a:lnTo>
                      <a:pt x="184" y="161"/>
                    </a:lnTo>
                    <a:lnTo>
                      <a:pt x="172" y="157"/>
                    </a:lnTo>
                    <a:lnTo>
                      <a:pt x="169" y="161"/>
                    </a:lnTo>
                    <a:lnTo>
                      <a:pt x="169" y="161"/>
                    </a:lnTo>
                    <a:lnTo>
                      <a:pt x="161" y="169"/>
                    </a:lnTo>
                    <a:lnTo>
                      <a:pt x="157" y="173"/>
                    </a:lnTo>
                    <a:lnTo>
                      <a:pt x="162" y="185"/>
                    </a:lnTo>
                    <a:lnTo>
                      <a:pt x="148" y="192"/>
                    </a:lnTo>
                    <a:lnTo>
                      <a:pt x="140" y="184"/>
                    </a:lnTo>
                    <a:lnTo>
                      <a:pt x="136" y="186"/>
                    </a:lnTo>
                    <a:lnTo>
                      <a:pt x="136" y="186"/>
                    </a:lnTo>
                    <a:lnTo>
                      <a:pt x="123" y="190"/>
                    </a:lnTo>
                    <a:lnTo>
                      <a:pt x="118" y="191"/>
                    </a:lnTo>
                    <a:lnTo>
                      <a:pt x="116" y="202"/>
                    </a:lnTo>
                    <a:lnTo>
                      <a:pt x="100" y="202"/>
                    </a:lnTo>
                    <a:lnTo>
                      <a:pt x="98" y="191"/>
                    </a:lnTo>
                    <a:lnTo>
                      <a:pt x="93" y="190"/>
                    </a:lnTo>
                    <a:lnTo>
                      <a:pt x="93" y="190"/>
                    </a:lnTo>
                    <a:lnTo>
                      <a:pt x="80" y="187"/>
                    </a:lnTo>
                    <a:lnTo>
                      <a:pt x="75" y="186"/>
                    </a:lnTo>
                    <a:lnTo>
                      <a:pt x="68" y="193"/>
                    </a:lnTo>
                    <a:lnTo>
                      <a:pt x="54" y="186"/>
                    </a:lnTo>
                    <a:lnTo>
                      <a:pt x="57" y="176"/>
                    </a:lnTo>
                    <a:lnTo>
                      <a:pt x="54" y="173"/>
                    </a:lnTo>
                    <a:lnTo>
                      <a:pt x="54" y="173"/>
                    </a:lnTo>
                    <a:lnTo>
                      <a:pt x="44" y="163"/>
                    </a:lnTo>
                    <a:lnTo>
                      <a:pt x="41" y="159"/>
                    </a:lnTo>
                    <a:lnTo>
                      <a:pt x="30" y="162"/>
                    </a:lnTo>
                    <a:lnTo>
                      <a:pt x="22" y="149"/>
                    </a:lnTo>
                    <a:lnTo>
                      <a:pt x="31" y="141"/>
                    </a:lnTo>
                    <a:lnTo>
                      <a:pt x="29" y="137"/>
                    </a:lnTo>
                    <a:lnTo>
                      <a:pt x="29" y="137"/>
                    </a:lnTo>
                    <a:lnTo>
                      <a:pt x="27" y="124"/>
                    </a:lnTo>
                    <a:lnTo>
                      <a:pt x="26" y="120"/>
                    </a:lnTo>
                    <a:lnTo>
                      <a:pt x="14" y="117"/>
                    </a:lnTo>
                    <a:lnTo>
                      <a:pt x="14" y="100"/>
                    </a:lnTo>
                    <a:lnTo>
                      <a:pt x="26" y="98"/>
                    </a:lnTo>
                    <a:lnTo>
                      <a:pt x="27" y="94"/>
                    </a:lnTo>
                    <a:lnTo>
                      <a:pt x="27" y="94"/>
                    </a:lnTo>
                    <a:lnTo>
                      <a:pt x="30" y="83"/>
                    </a:lnTo>
                    <a:lnTo>
                      <a:pt x="32" y="78"/>
                    </a:lnTo>
                    <a:lnTo>
                      <a:pt x="21" y="69"/>
                    </a:lnTo>
                    <a:lnTo>
                      <a:pt x="29" y="55"/>
                    </a:lnTo>
                    <a:lnTo>
                      <a:pt x="43" y="59"/>
                    </a:lnTo>
                    <a:lnTo>
                      <a:pt x="46" y="56"/>
                    </a:lnTo>
                    <a:lnTo>
                      <a:pt x="46" y="56"/>
                    </a:lnTo>
                    <a:lnTo>
                      <a:pt x="54" y="49"/>
                    </a:lnTo>
                    <a:lnTo>
                      <a:pt x="57" y="46"/>
                    </a:lnTo>
                    <a:lnTo>
                      <a:pt x="53" y="31"/>
                    </a:lnTo>
                    <a:lnTo>
                      <a:pt x="67" y="24"/>
                    </a:lnTo>
                    <a:lnTo>
                      <a:pt x="76" y="34"/>
                    </a:lnTo>
                    <a:lnTo>
                      <a:pt x="81" y="33"/>
                    </a:lnTo>
                    <a:lnTo>
                      <a:pt x="81" y="33"/>
                    </a:lnTo>
                    <a:lnTo>
                      <a:pt x="89" y="31"/>
                    </a:lnTo>
                    <a:lnTo>
                      <a:pt x="95" y="30"/>
                    </a:lnTo>
                    <a:lnTo>
                      <a:pt x="98" y="14"/>
                    </a:lnTo>
                    <a:lnTo>
                      <a:pt x="114" y="14"/>
                    </a:lnTo>
                    <a:lnTo>
                      <a:pt x="117" y="30"/>
                    </a:lnTo>
                    <a:lnTo>
                      <a:pt x="122" y="31"/>
                    </a:lnTo>
                    <a:lnTo>
                      <a:pt x="122" y="31"/>
                    </a:lnTo>
                    <a:lnTo>
                      <a:pt x="130" y="33"/>
                    </a:lnTo>
                    <a:lnTo>
                      <a:pt x="135" y="34"/>
                    </a:lnTo>
                    <a:lnTo>
                      <a:pt x="145" y="23"/>
                    </a:lnTo>
                    <a:lnTo>
                      <a:pt x="159" y="30"/>
                    </a:lnTo>
                    <a:lnTo>
                      <a:pt x="154" y="46"/>
                    </a:lnTo>
                    <a:lnTo>
                      <a:pt x="158" y="49"/>
                    </a:lnTo>
                    <a:lnTo>
                      <a:pt x="158" y="49"/>
                    </a:lnTo>
                    <a:lnTo>
                      <a:pt x="165" y="55"/>
                    </a:lnTo>
                    <a:lnTo>
                      <a:pt x="167" y="58"/>
                    </a:lnTo>
                    <a:lnTo>
                      <a:pt x="183" y="53"/>
                    </a:lnTo>
                    <a:lnTo>
                      <a:pt x="192" y="67"/>
                    </a:lnTo>
                    <a:lnTo>
                      <a:pt x="180" y="78"/>
                    </a:lnTo>
                    <a:lnTo>
                      <a:pt x="181" y="82"/>
                    </a:lnTo>
                    <a:lnTo>
                      <a:pt x="181" y="82"/>
                    </a:lnTo>
                    <a:lnTo>
                      <a:pt x="184" y="91"/>
                    </a:lnTo>
                    <a:lnTo>
                      <a:pt x="185" y="95"/>
                    </a:lnTo>
                    <a:lnTo>
                      <a:pt x="201" y="98"/>
                    </a:lnTo>
                    <a:lnTo>
                      <a:pt x="201" y="114"/>
                    </a:lnTo>
                    <a:lnTo>
                      <a:pt x="186" y="118"/>
                    </a:lnTo>
                    <a:lnTo>
                      <a:pt x="185" y="123"/>
                    </a:lnTo>
                    <a:lnTo>
                      <a:pt x="185" y="123"/>
                    </a:lnTo>
                    <a:lnTo>
                      <a:pt x="183" y="133"/>
                    </a:lnTo>
                    <a:lnTo>
                      <a:pt x="182" y="137"/>
                    </a:lnTo>
                    <a:lnTo>
                      <a:pt x="193" y="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6" name="Freeform 55"/>
              <p:cNvSpPr>
                <a:spLocks noEditPoints="1"/>
              </p:cNvSpPr>
              <p:nvPr/>
            </p:nvSpPr>
            <p:spPr bwMode="auto">
              <a:xfrm>
                <a:off x="3335338" y="3232150"/>
                <a:ext cx="142875" cy="141288"/>
              </a:xfrm>
              <a:custGeom>
                <a:avLst/>
                <a:gdLst>
                  <a:gd name="T0" fmla="*/ 44 w 90"/>
                  <a:gd name="T1" fmla="*/ 0 h 89"/>
                  <a:gd name="T2" fmla="*/ 27 w 90"/>
                  <a:gd name="T3" fmla="*/ 3 h 89"/>
                  <a:gd name="T4" fmla="*/ 13 w 90"/>
                  <a:gd name="T5" fmla="*/ 13 h 89"/>
                  <a:gd name="T6" fmla="*/ 3 w 90"/>
                  <a:gd name="T7" fmla="*/ 27 h 89"/>
                  <a:gd name="T8" fmla="*/ 0 w 90"/>
                  <a:gd name="T9" fmla="*/ 44 h 89"/>
                  <a:gd name="T10" fmla="*/ 1 w 90"/>
                  <a:gd name="T11" fmla="*/ 54 h 89"/>
                  <a:gd name="T12" fmla="*/ 8 w 90"/>
                  <a:gd name="T13" fmla="*/ 70 h 89"/>
                  <a:gd name="T14" fmla="*/ 20 w 90"/>
                  <a:gd name="T15" fmla="*/ 82 h 89"/>
                  <a:gd name="T16" fmla="*/ 36 w 90"/>
                  <a:gd name="T17" fmla="*/ 88 h 89"/>
                  <a:gd name="T18" fmla="*/ 44 w 90"/>
                  <a:gd name="T19" fmla="*/ 89 h 89"/>
                  <a:gd name="T20" fmla="*/ 62 w 90"/>
                  <a:gd name="T21" fmla="*/ 86 h 89"/>
                  <a:gd name="T22" fmla="*/ 77 w 90"/>
                  <a:gd name="T23" fmla="*/ 76 h 89"/>
                  <a:gd name="T24" fmla="*/ 86 w 90"/>
                  <a:gd name="T25" fmla="*/ 62 h 89"/>
                  <a:gd name="T26" fmla="*/ 90 w 90"/>
                  <a:gd name="T27" fmla="*/ 44 h 89"/>
                  <a:gd name="T28" fmla="*/ 89 w 90"/>
                  <a:gd name="T29" fmla="*/ 35 h 89"/>
                  <a:gd name="T30" fmla="*/ 82 w 90"/>
                  <a:gd name="T31" fmla="*/ 19 h 89"/>
                  <a:gd name="T32" fmla="*/ 69 w 90"/>
                  <a:gd name="T33" fmla="*/ 7 h 89"/>
                  <a:gd name="T34" fmla="*/ 54 w 90"/>
                  <a:gd name="T35" fmla="*/ 1 h 89"/>
                  <a:gd name="T36" fmla="*/ 44 w 90"/>
                  <a:gd name="T37" fmla="*/ 0 h 89"/>
                  <a:gd name="T38" fmla="*/ 44 w 90"/>
                  <a:gd name="T39" fmla="*/ 75 h 89"/>
                  <a:gd name="T40" fmla="*/ 33 w 90"/>
                  <a:gd name="T41" fmla="*/ 73 h 89"/>
                  <a:gd name="T42" fmla="*/ 23 w 90"/>
                  <a:gd name="T43" fmla="*/ 66 h 89"/>
                  <a:gd name="T44" fmla="*/ 16 w 90"/>
                  <a:gd name="T45" fmla="*/ 56 h 89"/>
                  <a:gd name="T46" fmla="*/ 14 w 90"/>
                  <a:gd name="T47" fmla="*/ 44 h 89"/>
                  <a:gd name="T48" fmla="*/ 14 w 90"/>
                  <a:gd name="T49" fmla="*/ 39 h 89"/>
                  <a:gd name="T50" fmla="*/ 20 w 90"/>
                  <a:gd name="T51" fmla="*/ 28 h 89"/>
                  <a:gd name="T52" fmla="*/ 27 w 90"/>
                  <a:gd name="T53" fmla="*/ 19 h 89"/>
                  <a:gd name="T54" fmla="*/ 39 w 90"/>
                  <a:gd name="T55" fmla="*/ 15 h 89"/>
                  <a:gd name="T56" fmla="*/ 44 w 90"/>
                  <a:gd name="T57" fmla="*/ 14 h 89"/>
                  <a:gd name="T58" fmla="*/ 56 w 90"/>
                  <a:gd name="T59" fmla="*/ 16 h 89"/>
                  <a:gd name="T60" fmla="*/ 66 w 90"/>
                  <a:gd name="T61" fmla="*/ 22 h 89"/>
                  <a:gd name="T62" fmla="*/ 73 w 90"/>
                  <a:gd name="T63" fmla="*/ 32 h 89"/>
                  <a:gd name="T64" fmla="*/ 76 w 90"/>
                  <a:gd name="T65" fmla="*/ 44 h 89"/>
                  <a:gd name="T66" fmla="*/ 75 w 90"/>
                  <a:gd name="T67" fmla="*/ 51 h 89"/>
                  <a:gd name="T68" fmla="*/ 70 w 90"/>
                  <a:gd name="T69" fmla="*/ 61 h 89"/>
                  <a:gd name="T70" fmla="*/ 62 w 90"/>
                  <a:gd name="T71" fmla="*/ 70 h 89"/>
                  <a:gd name="T72" fmla="*/ 51 w 90"/>
                  <a:gd name="T73" fmla="*/ 74 h 89"/>
                  <a:gd name="T74" fmla="*/ 44 w 90"/>
                  <a:gd name="T75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0" h="89">
                    <a:moveTo>
                      <a:pt x="44" y="0"/>
                    </a:moveTo>
                    <a:lnTo>
                      <a:pt x="44" y="0"/>
                    </a:lnTo>
                    <a:lnTo>
                      <a:pt x="36" y="1"/>
                    </a:lnTo>
                    <a:lnTo>
                      <a:pt x="27" y="3"/>
                    </a:lnTo>
                    <a:lnTo>
                      <a:pt x="20" y="7"/>
                    </a:lnTo>
                    <a:lnTo>
                      <a:pt x="13" y="13"/>
                    </a:lnTo>
                    <a:lnTo>
                      <a:pt x="8" y="19"/>
                    </a:lnTo>
                    <a:lnTo>
                      <a:pt x="3" y="27"/>
                    </a:lnTo>
                    <a:lnTo>
                      <a:pt x="1" y="35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" y="54"/>
                    </a:lnTo>
                    <a:lnTo>
                      <a:pt x="3" y="62"/>
                    </a:lnTo>
                    <a:lnTo>
                      <a:pt x="8" y="70"/>
                    </a:lnTo>
                    <a:lnTo>
                      <a:pt x="13" y="76"/>
                    </a:lnTo>
                    <a:lnTo>
                      <a:pt x="20" y="82"/>
                    </a:lnTo>
                    <a:lnTo>
                      <a:pt x="27" y="86"/>
                    </a:lnTo>
                    <a:lnTo>
                      <a:pt x="36" y="88"/>
                    </a:lnTo>
                    <a:lnTo>
                      <a:pt x="44" y="89"/>
                    </a:lnTo>
                    <a:lnTo>
                      <a:pt x="44" y="89"/>
                    </a:lnTo>
                    <a:lnTo>
                      <a:pt x="54" y="88"/>
                    </a:lnTo>
                    <a:lnTo>
                      <a:pt x="62" y="86"/>
                    </a:lnTo>
                    <a:lnTo>
                      <a:pt x="69" y="82"/>
                    </a:lnTo>
                    <a:lnTo>
                      <a:pt x="77" y="76"/>
                    </a:lnTo>
                    <a:lnTo>
                      <a:pt x="82" y="70"/>
                    </a:lnTo>
                    <a:lnTo>
                      <a:pt x="86" y="62"/>
                    </a:lnTo>
                    <a:lnTo>
                      <a:pt x="89" y="54"/>
                    </a:lnTo>
                    <a:lnTo>
                      <a:pt x="90" y="44"/>
                    </a:lnTo>
                    <a:lnTo>
                      <a:pt x="90" y="44"/>
                    </a:lnTo>
                    <a:lnTo>
                      <a:pt x="89" y="35"/>
                    </a:lnTo>
                    <a:lnTo>
                      <a:pt x="86" y="27"/>
                    </a:lnTo>
                    <a:lnTo>
                      <a:pt x="82" y="19"/>
                    </a:lnTo>
                    <a:lnTo>
                      <a:pt x="77" y="13"/>
                    </a:lnTo>
                    <a:lnTo>
                      <a:pt x="69" y="7"/>
                    </a:lnTo>
                    <a:lnTo>
                      <a:pt x="62" y="3"/>
                    </a:lnTo>
                    <a:lnTo>
                      <a:pt x="54" y="1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  <a:moveTo>
                      <a:pt x="44" y="75"/>
                    </a:moveTo>
                    <a:lnTo>
                      <a:pt x="44" y="75"/>
                    </a:lnTo>
                    <a:lnTo>
                      <a:pt x="39" y="74"/>
                    </a:lnTo>
                    <a:lnTo>
                      <a:pt x="33" y="73"/>
                    </a:lnTo>
                    <a:lnTo>
                      <a:pt x="27" y="70"/>
                    </a:lnTo>
                    <a:lnTo>
                      <a:pt x="23" y="66"/>
                    </a:lnTo>
                    <a:lnTo>
                      <a:pt x="20" y="61"/>
                    </a:lnTo>
                    <a:lnTo>
                      <a:pt x="16" y="56"/>
                    </a:lnTo>
                    <a:lnTo>
                      <a:pt x="14" y="51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14" y="39"/>
                    </a:lnTo>
                    <a:lnTo>
                      <a:pt x="16" y="32"/>
                    </a:lnTo>
                    <a:lnTo>
                      <a:pt x="20" y="28"/>
                    </a:lnTo>
                    <a:lnTo>
                      <a:pt x="23" y="22"/>
                    </a:lnTo>
                    <a:lnTo>
                      <a:pt x="27" y="19"/>
                    </a:lnTo>
                    <a:lnTo>
                      <a:pt x="33" y="16"/>
                    </a:lnTo>
                    <a:lnTo>
                      <a:pt x="39" y="15"/>
                    </a:lnTo>
                    <a:lnTo>
                      <a:pt x="44" y="14"/>
                    </a:lnTo>
                    <a:lnTo>
                      <a:pt x="44" y="14"/>
                    </a:lnTo>
                    <a:lnTo>
                      <a:pt x="51" y="15"/>
                    </a:lnTo>
                    <a:lnTo>
                      <a:pt x="56" y="16"/>
                    </a:lnTo>
                    <a:lnTo>
                      <a:pt x="62" y="19"/>
                    </a:lnTo>
                    <a:lnTo>
                      <a:pt x="66" y="22"/>
                    </a:lnTo>
                    <a:lnTo>
                      <a:pt x="70" y="28"/>
                    </a:lnTo>
                    <a:lnTo>
                      <a:pt x="73" y="32"/>
                    </a:lnTo>
                    <a:lnTo>
                      <a:pt x="75" y="39"/>
                    </a:lnTo>
                    <a:lnTo>
                      <a:pt x="76" y="44"/>
                    </a:lnTo>
                    <a:lnTo>
                      <a:pt x="76" y="44"/>
                    </a:lnTo>
                    <a:lnTo>
                      <a:pt x="75" y="51"/>
                    </a:lnTo>
                    <a:lnTo>
                      <a:pt x="73" y="56"/>
                    </a:lnTo>
                    <a:lnTo>
                      <a:pt x="70" y="61"/>
                    </a:lnTo>
                    <a:lnTo>
                      <a:pt x="66" y="66"/>
                    </a:lnTo>
                    <a:lnTo>
                      <a:pt x="62" y="70"/>
                    </a:lnTo>
                    <a:lnTo>
                      <a:pt x="56" y="73"/>
                    </a:lnTo>
                    <a:lnTo>
                      <a:pt x="51" y="74"/>
                    </a:lnTo>
                    <a:lnTo>
                      <a:pt x="44" y="75"/>
                    </a:lnTo>
                    <a:lnTo>
                      <a:pt x="44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7" name="Freeform 56"/>
              <p:cNvSpPr>
                <a:spLocks noEditPoints="1"/>
              </p:cNvSpPr>
              <p:nvPr/>
            </p:nvSpPr>
            <p:spPr bwMode="auto">
              <a:xfrm>
                <a:off x="3352800" y="3486150"/>
                <a:ext cx="200025" cy="201613"/>
              </a:xfrm>
              <a:custGeom>
                <a:avLst/>
                <a:gdLst>
                  <a:gd name="T0" fmla="*/ 111 w 126"/>
                  <a:gd name="T1" fmla="*/ 45 h 127"/>
                  <a:gd name="T2" fmla="*/ 117 w 126"/>
                  <a:gd name="T3" fmla="*/ 27 h 127"/>
                  <a:gd name="T4" fmla="*/ 93 w 126"/>
                  <a:gd name="T5" fmla="*/ 10 h 127"/>
                  <a:gd name="T6" fmla="*/ 82 w 126"/>
                  <a:gd name="T7" fmla="*/ 5 h 127"/>
                  <a:gd name="T8" fmla="*/ 53 w 126"/>
                  <a:gd name="T9" fmla="*/ 0 h 127"/>
                  <a:gd name="T10" fmla="*/ 44 w 126"/>
                  <a:gd name="T11" fmla="*/ 15 h 127"/>
                  <a:gd name="T12" fmla="*/ 27 w 126"/>
                  <a:gd name="T13" fmla="*/ 10 h 127"/>
                  <a:gd name="T14" fmla="*/ 11 w 126"/>
                  <a:gd name="T15" fmla="*/ 34 h 127"/>
                  <a:gd name="T16" fmla="*/ 5 w 126"/>
                  <a:gd name="T17" fmla="*/ 45 h 127"/>
                  <a:gd name="T18" fmla="*/ 0 w 126"/>
                  <a:gd name="T19" fmla="*/ 73 h 127"/>
                  <a:gd name="T20" fmla="*/ 15 w 126"/>
                  <a:gd name="T21" fmla="*/ 82 h 127"/>
                  <a:gd name="T22" fmla="*/ 10 w 126"/>
                  <a:gd name="T23" fmla="*/ 100 h 127"/>
                  <a:gd name="T24" fmla="*/ 33 w 126"/>
                  <a:gd name="T25" fmla="*/ 116 h 127"/>
                  <a:gd name="T26" fmla="*/ 44 w 126"/>
                  <a:gd name="T27" fmla="*/ 122 h 127"/>
                  <a:gd name="T28" fmla="*/ 72 w 126"/>
                  <a:gd name="T29" fmla="*/ 127 h 127"/>
                  <a:gd name="T30" fmla="*/ 82 w 126"/>
                  <a:gd name="T31" fmla="*/ 112 h 127"/>
                  <a:gd name="T32" fmla="*/ 99 w 126"/>
                  <a:gd name="T33" fmla="*/ 116 h 127"/>
                  <a:gd name="T34" fmla="*/ 116 w 126"/>
                  <a:gd name="T35" fmla="*/ 93 h 127"/>
                  <a:gd name="T36" fmla="*/ 121 w 126"/>
                  <a:gd name="T37" fmla="*/ 82 h 127"/>
                  <a:gd name="T38" fmla="*/ 126 w 126"/>
                  <a:gd name="T39" fmla="*/ 54 h 127"/>
                  <a:gd name="T40" fmla="*/ 98 w 126"/>
                  <a:gd name="T41" fmla="*/ 73 h 127"/>
                  <a:gd name="T42" fmla="*/ 100 w 126"/>
                  <a:gd name="T43" fmla="*/ 96 h 127"/>
                  <a:gd name="T44" fmla="*/ 81 w 126"/>
                  <a:gd name="T45" fmla="*/ 95 h 127"/>
                  <a:gd name="T46" fmla="*/ 67 w 126"/>
                  <a:gd name="T47" fmla="*/ 113 h 127"/>
                  <a:gd name="T48" fmla="*/ 54 w 126"/>
                  <a:gd name="T49" fmla="*/ 98 h 127"/>
                  <a:gd name="T50" fmla="*/ 31 w 126"/>
                  <a:gd name="T51" fmla="*/ 101 h 127"/>
                  <a:gd name="T52" fmla="*/ 32 w 126"/>
                  <a:gd name="T53" fmla="*/ 82 h 127"/>
                  <a:gd name="T54" fmla="*/ 14 w 126"/>
                  <a:gd name="T55" fmla="*/ 68 h 127"/>
                  <a:gd name="T56" fmla="*/ 28 w 126"/>
                  <a:gd name="T57" fmla="*/ 54 h 127"/>
                  <a:gd name="T58" fmla="*/ 26 w 126"/>
                  <a:gd name="T59" fmla="*/ 31 h 127"/>
                  <a:gd name="T60" fmla="*/ 45 w 126"/>
                  <a:gd name="T61" fmla="*/ 32 h 127"/>
                  <a:gd name="T62" fmla="*/ 59 w 126"/>
                  <a:gd name="T63" fmla="*/ 14 h 127"/>
                  <a:gd name="T64" fmla="*/ 72 w 126"/>
                  <a:gd name="T65" fmla="*/ 29 h 127"/>
                  <a:gd name="T66" fmla="*/ 95 w 126"/>
                  <a:gd name="T67" fmla="*/ 26 h 127"/>
                  <a:gd name="T68" fmla="*/ 94 w 126"/>
                  <a:gd name="T69" fmla="*/ 45 h 127"/>
                  <a:gd name="T70" fmla="*/ 112 w 126"/>
                  <a:gd name="T71" fmla="*/ 59 h 127"/>
                  <a:gd name="T72" fmla="*/ 98 w 126"/>
                  <a:gd name="T73" fmla="*/ 7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6" h="127">
                    <a:moveTo>
                      <a:pt x="121" y="47"/>
                    </a:moveTo>
                    <a:lnTo>
                      <a:pt x="111" y="45"/>
                    </a:lnTo>
                    <a:lnTo>
                      <a:pt x="117" y="35"/>
                    </a:lnTo>
                    <a:lnTo>
                      <a:pt x="117" y="27"/>
                    </a:lnTo>
                    <a:lnTo>
                      <a:pt x="102" y="12"/>
                    </a:lnTo>
                    <a:lnTo>
                      <a:pt x="93" y="10"/>
                    </a:lnTo>
                    <a:lnTo>
                      <a:pt x="84" y="16"/>
                    </a:lnTo>
                    <a:lnTo>
                      <a:pt x="82" y="5"/>
                    </a:lnTo>
                    <a:lnTo>
                      <a:pt x="75" y="0"/>
                    </a:lnTo>
                    <a:lnTo>
                      <a:pt x="53" y="0"/>
                    </a:lnTo>
                    <a:lnTo>
                      <a:pt x="46" y="5"/>
                    </a:lnTo>
                    <a:lnTo>
                      <a:pt x="44" y="15"/>
                    </a:lnTo>
                    <a:lnTo>
                      <a:pt x="36" y="9"/>
                    </a:lnTo>
                    <a:lnTo>
                      <a:pt x="27" y="10"/>
                    </a:lnTo>
                    <a:lnTo>
                      <a:pt x="12" y="26"/>
                    </a:lnTo>
                    <a:lnTo>
                      <a:pt x="11" y="34"/>
                    </a:lnTo>
                    <a:lnTo>
                      <a:pt x="15" y="43"/>
                    </a:lnTo>
                    <a:lnTo>
                      <a:pt x="5" y="45"/>
                    </a:lnTo>
                    <a:lnTo>
                      <a:pt x="0" y="51"/>
                    </a:lnTo>
                    <a:lnTo>
                      <a:pt x="0" y="73"/>
                    </a:lnTo>
                    <a:lnTo>
                      <a:pt x="5" y="80"/>
                    </a:lnTo>
                    <a:lnTo>
                      <a:pt x="15" y="82"/>
                    </a:lnTo>
                    <a:lnTo>
                      <a:pt x="9" y="91"/>
                    </a:lnTo>
                    <a:lnTo>
                      <a:pt x="10" y="100"/>
                    </a:lnTo>
                    <a:lnTo>
                      <a:pt x="25" y="115"/>
                    </a:lnTo>
                    <a:lnTo>
                      <a:pt x="33" y="116"/>
                    </a:lnTo>
                    <a:lnTo>
                      <a:pt x="42" y="111"/>
                    </a:lnTo>
                    <a:lnTo>
                      <a:pt x="44" y="122"/>
                    </a:lnTo>
                    <a:lnTo>
                      <a:pt x="52" y="127"/>
                    </a:lnTo>
                    <a:lnTo>
                      <a:pt x="72" y="127"/>
                    </a:lnTo>
                    <a:lnTo>
                      <a:pt x="80" y="122"/>
                    </a:lnTo>
                    <a:lnTo>
                      <a:pt x="82" y="112"/>
                    </a:lnTo>
                    <a:lnTo>
                      <a:pt x="91" y="117"/>
                    </a:lnTo>
                    <a:lnTo>
                      <a:pt x="99" y="116"/>
                    </a:lnTo>
                    <a:lnTo>
                      <a:pt x="114" y="101"/>
                    </a:lnTo>
                    <a:lnTo>
                      <a:pt x="116" y="93"/>
                    </a:lnTo>
                    <a:lnTo>
                      <a:pt x="111" y="84"/>
                    </a:lnTo>
                    <a:lnTo>
                      <a:pt x="121" y="82"/>
                    </a:lnTo>
                    <a:lnTo>
                      <a:pt x="126" y="75"/>
                    </a:lnTo>
                    <a:lnTo>
                      <a:pt x="126" y="54"/>
                    </a:lnTo>
                    <a:lnTo>
                      <a:pt x="121" y="47"/>
                    </a:lnTo>
                    <a:close/>
                    <a:moveTo>
                      <a:pt x="98" y="73"/>
                    </a:moveTo>
                    <a:lnTo>
                      <a:pt x="94" y="84"/>
                    </a:lnTo>
                    <a:lnTo>
                      <a:pt x="100" y="96"/>
                    </a:lnTo>
                    <a:lnTo>
                      <a:pt x="94" y="102"/>
                    </a:lnTo>
                    <a:lnTo>
                      <a:pt x="81" y="95"/>
                    </a:lnTo>
                    <a:lnTo>
                      <a:pt x="70" y="99"/>
                    </a:lnTo>
                    <a:lnTo>
                      <a:pt x="67" y="113"/>
                    </a:lnTo>
                    <a:lnTo>
                      <a:pt x="57" y="113"/>
                    </a:lnTo>
                    <a:lnTo>
                      <a:pt x="54" y="98"/>
                    </a:lnTo>
                    <a:lnTo>
                      <a:pt x="43" y="94"/>
                    </a:lnTo>
                    <a:lnTo>
                      <a:pt x="31" y="101"/>
                    </a:lnTo>
                    <a:lnTo>
                      <a:pt x="24" y="94"/>
                    </a:lnTo>
                    <a:lnTo>
                      <a:pt x="32" y="82"/>
                    </a:lnTo>
                    <a:lnTo>
                      <a:pt x="28" y="71"/>
                    </a:lnTo>
                    <a:lnTo>
                      <a:pt x="14" y="68"/>
                    </a:lnTo>
                    <a:lnTo>
                      <a:pt x="14" y="58"/>
                    </a:lnTo>
                    <a:lnTo>
                      <a:pt x="28" y="54"/>
                    </a:lnTo>
                    <a:lnTo>
                      <a:pt x="32" y="44"/>
                    </a:lnTo>
                    <a:lnTo>
                      <a:pt x="26" y="31"/>
                    </a:lnTo>
                    <a:lnTo>
                      <a:pt x="32" y="24"/>
                    </a:lnTo>
                    <a:lnTo>
                      <a:pt x="45" y="32"/>
                    </a:lnTo>
                    <a:lnTo>
                      <a:pt x="56" y="28"/>
                    </a:lnTo>
                    <a:lnTo>
                      <a:pt x="59" y="14"/>
                    </a:lnTo>
                    <a:lnTo>
                      <a:pt x="69" y="14"/>
                    </a:lnTo>
                    <a:lnTo>
                      <a:pt x="72" y="29"/>
                    </a:lnTo>
                    <a:lnTo>
                      <a:pt x="83" y="33"/>
                    </a:lnTo>
                    <a:lnTo>
                      <a:pt x="95" y="26"/>
                    </a:lnTo>
                    <a:lnTo>
                      <a:pt x="103" y="33"/>
                    </a:lnTo>
                    <a:lnTo>
                      <a:pt x="94" y="45"/>
                    </a:lnTo>
                    <a:lnTo>
                      <a:pt x="98" y="56"/>
                    </a:lnTo>
                    <a:lnTo>
                      <a:pt x="112" y="59"/>
                    </a:lnTo>
                    <a:lnTo>
                      <a:pt x="112" y="70"/>
                    </a:lnTo>
                    <a:lnTo>
                      <a:pt x="98" y="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8" name="Freeform 57"/>
              <p:cNvSpPr>
                <a:spLocks noEditPoints="1"/>
              </p:cNvSpPr>
              <p:nvPr/>
            </p:nvSpPr>
            <p:spPr bwMode="auto">
              <a:xfrm>
                <a:off x="3414713" y="3549650"/>
                <a:ext cx="74613" cy="74613"/>
              </a:xfrm>
              <a:custGeom>
                <a:avLst/>
                <a:gdLst>
                  <a:gd name="T0" fmla="*/ 24 w 47"/>
                  <a:gd name="T1" fmla="*/ 0 h 47"/>
                  <a:gd name="T2" fmla="*/ 24 w 47"/>
                  <a:gd name="T3" fmla="*/ 0 h 47"/>
                  <a:gd name="T4" fmla="*/ 19 w 47"/>
                  <a:gd name="T5" fmla="*/ 0 h 47"/>
                  <a:gd name="T6" fmla="*/ 15 w 47"/>
                  <a:gd name="T7" fmla="*/ 2 h 47"/>
                  <a:gd name="T8" fmla="*/ 11 w 47"/>
                  <a:gd name="T9" fmla="*/ 4 h 47"/>
                  <a:gd name="T10" fmla="*/ 7 w 47"/>
                  <a:gd name="T11" fmla="*/ 6 h 47"/>
                  <a:gd name="T12" fmla="*/ 4 w 47"/>
                  <a:gd name="T13" fmla="*/ 10 h 47"/>
                  <a:gd name="T14" fmla="*/ 2 w 47"/>
                  <a:gd name="T15" fmla="*/ 14 h 47"/>
                  <a:gd name="T16" fmla="*/ 1 w 47"/>
                  <a:gd name="T17" fmla="*/ 19 h 47"/>
                  <a:gd name="T18" fmla="*/ 0 w 47"/>
                  <a:gd name="T19" fmla="*/ 23 h 47"/>
                  <a:gd name="T20" fmla="*/ 0 w 47"/>
                  <a:gd name="T21" fmla="*/ 23 h 47"/>
                  <a:gd name="T22" fmla="*/ 1 w 47"/>
                  <a:gd name="T23" fmla="*/ 28 h 47"/>
                  <a:gd name="T24" fmla="*/ 2 w 47"/>
                  <a:gd name="T25" fmla="*/ 33 h 47"/>
                  <a:gd name="T26" fmla="*/ 4 w 47"/>
                  <a:gd name="T27" fmla="*/ 36 h 47"/>
                  <a:gd name="T28" fmla="*/ 7 w 47"/>
                  <a:gd name="T29" fmla="*/ 41 h 47"/>
                  <a:gd name="T30" fmla="*/ 11 w 47"/>
                  <a:gd name="T31" fmla="*/ 43 h 47"/>
                  <a:gd name="T32" fmla="*/ 15 w 47"/>
                  <a:gd name="T33" fmla="*/ 45 h 47"/>
                  <a:gd name="T34" fmla="*/ 19 w 47"/>
                  <a:gd name="T35" fmla="*/ 47 h 47"/>
                  <a:gd name="T36" fmla="*/ 24 w 47"/>
                  <a:gd name="T37" fmla="*/ 47 h 47"/>
                  <a:gd name="T38" fmla="*/ 24 w 47"/>
                  <a:gd name="T39" fmla="*/ 47 h 47"/>
                  <a:gd name="T40" fmla="*/ 29 w 47"/>
                  <a:gd name="T41" fmla="*/ 47 h 47"/>
                  <a:gd name="T42" fmla="*/ 33 w 47"/>
                  <a:gd name="T43" fmla="*/ 45 h 47"/>
                  <a:gd name="T44" fmla="*/ 38 w 47"/>
                  <a:gd name="T45" fmla="*/ 43 h 47"/>
                  <a:gd name="T46" fmla="*/ 41 w 47"/>
                  <a:gd name="T47" fmla="*/ 41 h 47"/>
                  <a:gd name="T48" fmla="*/ 44 w 47"/>
                  <a:gd name="T49" fmla="*/ 36 h 47"/>
                  <a:gd name="T50" fmla="*/ 46 w 47"/>
                  <a:gd name="T51" fmla="*/ 33 h 47"/>
                  <a:gd name="T52" fmla="*/ 47 w 47"/>
                  <a:gd name="T53" fmla="*/ 28 h 47"/>
                  <a:gd name="T54" fmla="*/ 47 w 47"/>
                  <a:gd name="T55" fmla="*/ 23 h 47"/>
                  <a:gd name="T56" fmla="*/ 47 w 47"/>
                  <a:gd name="T57" fmla="*/ 23 h 47"/>
                  <a:gd name="T58" fmla="*/ 47 w 47"/>
                  <a:gd name="T59" fmla="*/ 19 h 47"/>
                  <a:gd name="T60" fmla="*/ 46 w 47"/>
                  <a:gd name="T61" fmla="*/ 14 h 47"/>
                  <a:gd name="T62" fmla="*/ 44 w 47"/>
                  <a:gd name="T63" fmla="*/ 10 h 47"/>
                  <a:gd name="T64" fmla="*/ 41 w 47"/>
                  <a:gd name="T65" fmla="*/ 6 h 47"/>
                  <a:gd name="T66" fmla="*/ 38 w 47"/>
                  <a:gd name="T67" fmla="*/ 4 h 47"/>
                  <a:gd name="T68" fmla="*/ 33 w 47"/>
                  <a:gd name="T69" fmla="*/ 2 h 47"/>
                  <a:gd name="T70" fmla="*/ 29 w 47"/>
                  <a:gd name="T71" fmla="*/ 0 h 47"/>
                  <a:gd name="T72" fmla="*/ 24 w 47"/>
                  <a:gd name="T73" fmla="*/ 0 h 47"/>
                  <a:gd name="T74" fmla="*/ 24 w 47"/>
                  <a:gd name="T75" fmla="*/ 0 h 47"/>
                  <a:gd name="T76" fmla="*/ 24 w 47"/>
                  <a:gd name="T77" fmla="*/ 33 h 47"/>
                  <a:gd name="T78" fmla="*/ 24 w 47"/>
                  <a:gd name="T79" fmla="*/ 33 h 47"/>
                  <a:gd name="T80" fmla="*/ 20 w 47"/>
                  <a:gd name="T81" fmla="*/ 32 h 47"/>
                  <a:gd name="T82" fmla="*/ 17 w 47"/>
                  <a:gd name="T83" fmla="*/ 30 h 47"/>
                  <a:gd name="T84" fmla="*/ 15 w 47"/>
                  <a:gd name="T85" fmla="*/ 27 h 47"/>
                  <a:gd name="T86" fmla="*/ 15 w 47"/>
                  <a:gd name="T87" fmla="*/ 23 h 47"/>
                  <a:gd name="T88" fmla="*/ 15 w 47"/>
                  <a:gd name="T89" fmla="*/ 23 h 47"/>
                  <a:gd name="T90" fmla="*/ 15 w 47"/>
                  <a:gd name="T91" fmla="*/ 20 h 47"/>
                  <a:gd name="T92" fmla="*/ 17 w 47"/>
                  <a:gd name="T93" fmla="*/ 17 h 47"/>
                  <a:gd name="T94" fmla="*/ 20 w 47"/>
                  <a:gd name="T95" fmla="*/ 15 h 47"/>
                  <a:gd name="T96" fmla="*/ 24 w 47"/>
                  <a:gd name="T97" fmla="*/ 14 h 47"/>
                  <a:gd name="T98" fmla="*/ 24 w 47"/>
                  <a:gd name="T99" fmla="*/ 14 h 47"/>
                  <a:gd name="T100" fmla="*/ 28 w 47"/>
                  <a:gd name="T101" fmla="*/ 15 h 47"/>
                  <a:gd name="T102" fmla="*/ 31 w 47"/>
                  <a:gd name="T103" fmla="*/ 17 h 47"/>
                  <a:gd name="T104" fmla="*/ 33 w 47"/>
                  <a:gd name="T105" fmla="*/ 20 h 47"/>
                  <a:gd name="T106" fmla="*/ 33 w 47"/>
                  <a:gd name="T107" fmla="*/ 23 h 47"/>
                  <a:gd name="T108" fmla="*/ 33 w 47"/>
                  <a:gd name="T109" fmla="*/ 23 h 47"/>
                  <a:gd name="T110" fmla="*/ 33 w 47"/>
                  <a:gd name="T111" fmla="*/ 27 h 47"/>
                  <a:gd name="T112" fmla="*/ 31 w 47"/>
                  <a:gd name="T113" fmla="*/ 30 h 47"/>
                  <a:gd name="T114" fmla="*/ 28 w 47"/>
                  <a:gd name="T115" fmla="*/ 32 h 47"/>
                  <a:gd name="T116" fmla="*/ 24 w 47"/>
                  <a:gd name="T117" fmla="*/ 33 h 47"/>
                  <a:gd name="T118" fmla="*/ 24 w 47"/>
                  <a:gd name="T119" fmla="*/ 3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7" h="47">
                    <a:moveTo>
                      <a:pt x="24" y="0"/>
                    </a:moveTo>
                    <a:lnTo>
                      <a:pt x="24" y="0"/>
                    </a:lnTo>
                    <a:lnTo>
                      <a:pt x="19" y="0"/>
                    </a:lnTo>
                    <a:lnTo>
                      <a:pt x="15" y="2"/>
                    </a:lnTo>
                    <a:lnTo>
                      <a:pt x="11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2" y="14"/>
                    </a:lnTo>
                    <a:lnTo>
                      <a:pt x="1" y="19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28"/>
                    </a:lnTo>
                    <a:lnTo>
                      <a:pt x="2" y="33"/>
                    </a:lnTo>
                    <a:lnTo>
                      <a:pt x="4" y="36"/>
                    </a:lnTo>
                    <a:lnTo>
                      <a:pt x="7" y="41"/>
                    </a:lnTo>
                    <a:lnTo>
                      <a:pt x="11" y="43"/>
                    </a:lnTo>
                    <a:lnTo>
                      <a:pt x="15" y="45"/>
                    </a:lnTo>
                    <a:lnTo>
                      <a:pt x="19" y="47"/>
                    </a:lnTo>
                    <a:lnTo>
                      <a:pt x="24" y="47"/>
                    </a:lnTo>
                    <a:lnTo>
                      <a:pt x="24" y="47"/>
                    </a:lnTo>
                    <a:lnTo>
                      <a:pt x="29" y="47"/>
                    </a:lnTo>
                    <a:lnTo>
                      <a:pt x="33" y="45"/>
                    </a:lnTo>
                    <a:lnTo>
                      <a:pt x="38" y="43"/>
                    </a:lnTo>
                    <a:lnTo>
                      <a:pt x="41" y="41"/>
                    </a:lnTo>
                    <a:lnTo>
                      <a:pt x="44" y="36"/>
                    </a:lnTo>
                    <a:lnTo>
                      <a:pt x="46" y="33"/>
                    </a:lnTo>
                    <a:lnTo>
                      <a:pt x="47" y="28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19"/>
                    </a:lnTo>
                    <a:lnTo>
                      <a:pt x="46" y="14"/>
                    </a:lnTo>
                    <a:lnTo>
                      <a:pt x="44" y="10"/>
                    </a:lnTo>
                    <a:lnTo>
                      <a:pt x="41" y="6"/>
                    </a:lnTo>
                    <a:lnTo>
                      <a:pt x="38" y="4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  <a:moveTo>
                      <a:pt x="24" y="33"/>
                    </a:moveTo>
                    <a:lnTo>
                      <a:pt x="24" y="33"/>
                    </a:lnTo>
                    <a:lnTo>
                      <a:pt x="20" y="32"/>
                    </a:lnTo>
                    <a:lnTo>
                      <a:pt x="17" y="30"/>
                    </a:lnTo>
                    <a:lnTo>
                      <a:pt x="15" y="27"/>
                    </a:lnTo>
                    <a:lnTo>
                      <a:pt x="15" y="23"/>
                    </a:lnTo>
                    <a:lnTo>
                      <a:pt x="15" y="23"/>
                    </a:lnTo>
                    <a:lnTo>
                      <a:pt x="15" y="20"/>
                    </a:lnTo>
                    <a:lnTo>
                      <a:pt x="17" y="17"/>
                    </a:lnTo>
                    <a:lnTo>
                      <a:pt x="20" y="15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8" y="15"/>
                    </a:lnTo>
                    <a:lnTo>
                      <a:pt x="31" y="17"/>
                    </a:lnTo>
                    <a:lnTo>
                      <a:pt x="33" y="20"/>
                    </a:lnTo>
                    <a:lnTo>
                      <a:pt x="33" y="23"/>
                    </a:lnTo>
                    <a:lnTo>
                      <a:pt x="33" y="23"/>
                    </a:lnTo>
                    <a:lnTo>
                      <a:pt x="33" y="27"/>
                    </a:lnTo>
                    <a:lnTo>
                      <a:pt x="31" y="30"/>
                    </a:lnTo>
                    <a:lnTo>
                      <a:pt x="28" y="32"/>
                    </a:lnTo>
                    <a:lnTo>
                      <a:pt x="24" y="33"/>
                    </a:lnTo>
                    <a:lnTo>
                      <a:pt x="2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9" name="Freeform 58"/>
              <p:cNvSpPr>
                <a:spLocks/>
              </p:cNvSpPr>
              <p:nvPr/>
            </p:nvSpPr>
            <p:spPr bwMode="auto">
              <a:xfrm>
                <a:off x="2921000" y="3421063"/>
                <a:ext cx="165100" cy="163513"/>
              </a:xfrm>
              <a:custGeom>
                <a:avLst/>
                <a:gdLst>
                  <a:gd name="T0" fmla="*/ 104 w 104"/>
                  <a:gd name="T1" fmla="*/ 14 h 103"/>
                  <a:gd name="T2" fmla="*/ 104 w 104"/>
                  <a:gd name="T3" fmla="*/ 0 h 103"/>
                  <a:gd name="T4" fmla="*/ 104 w 104"/>
                  <a:gd name="T5" fmla="*/ 0 h 103"/>
                  <a:gd name="T6" fmla="*/ 93 w 104"/>
                  <a:gd name="T7" fmla="*/ 0 h 103"/>
                  <a:gd name="T8" fmla="*/ 83 w 104"/>
                  <a:gd name="T9" fmla="*/ 2 h 103"/>
                  <a:gd name="T10" fmla="*/ 73 w 104"/>
                  <a:gd name="T11" fmla="*/ 4 h 103"/>
                  <a:gd name="T12" fmla="*/ 64 w 104"/>
                  <a:gd name="T13" fmla="*/ 7 h 103"/>
                  <a:gd name="T14" fmla="*/ 54 w 104"/>
                  <a:gd name="T15" fmla="*/ 11 h 103"/>
                  <a:gd name="T16" fmla="*/ 45 w 104"/>
                  <a:gd name="T17" fmla="*/ 17 h 103"/>
                  <a:gd name="T18" fmla="*/ 38 w 104"/>
                  <a:gd name="T19" fmla="*/ 23 h 103"/>
                  <a:gd name="T20" fmla="*/ 30 w 104"/>
                  <a:gd name="T21" fmla="*/ 30 h 103"/>
                  <a:gd name="T22" fmla="*/ 24 w 104"/>
                  <a:gd name="T23" fmla="*/ 37 h 103"/>
                  <a:gd name="T24" fmla="*/ 17 w 104"/>
                  <a:gd name="T25" fmla="*/ 45 h 103"/>
                  <a:gd name="T26" fmla="*/ 13 w 104"/>
                  <a:gd name="T27" fmla="*/ 54 h 103"/>
                  <a:gd name="T28" fmla="*/ 7 w 104"/>
                  <a:gd name="T29" fmla="*/ 62 h 103"/>
                  <a:gd name="T30" fmla="*/ 4 w 104"/>
                  <a:gd name="T31" fmla="*/ 72 h 103"/>
                  <a:gd name="T32" fmla="*/ 2 w 104"/>
                  <a:gd name="T33" fmla="*/ 82 h 103"/>
                  <a:gd name="T34" fmla="*/ 0 w 104"/>
                  <a:gd name="T35" fmla="*/ 92 h 103"/>
                  <a:gd name="T36" fmla="*/ 0 w 104"/>
                  <a:gd name="T37" fmla="*/ 103 h 103"/>
                  <a:gd name="T38" fmla="*/ 14 w 104"/>
                  <a:gd name="T39" fmla="*/ 103 h 103"/>
                  <a:gd name="T40" fmla="*/ 14 w 104"/>
                  <a:gd name="T41" fmla="*/ 103 h 103"/>
                  <a:gd name="T42" fmla="*/ 14 w 104"/>
                  <a:gd name="T43" fmla="*/ 94 h 103"/>
                  <a:gd name="T44" fmla="*/ 16 w 104"/>
                  <a:gd name="T45" fmla="*/ 85 h 103"/>
                  <a:gd name="T46" fmla="*/ 18 w 104"/>
                  <a:gd name="T47" fmla="*/ 76 h 103"/>
                  <a:gd name="T48" fmla="*/ 21 w 104"/>
                  <a:gd name="T49" fmla="*/ 68 h 103"/>
                  <a:gd name="T50" fmla="*/ 25 w 104"/>
                  <a:gd name="T51" fmla="*/ 60 h 103"/>
                  <a:gd name="T52" fmla="*/ 29 w 104"/>
                  <a:gd name="T53" fmla="*/ 53 h 103"/>
                  <a:gd name="T54" fmla="*/ 34 w 104"/>
                  <a:gd name="T55" fmla="*/ 46 h 103"/>
                  <a:gd name="T56" fmla="*/ 40 w 104"/>
                  <a:gd name="T57" fmla="*/ 40 h 103"/>
                  <a:gd name="T58" fmla="*/ 46 w 104"/>
                  <a:gd name="T59" fmla="*/ 34 h 103"/>
                  <a:gd name="T60" fmla="*/ 54 w 104"/>
                  <a:gd name="T61" fmla="*/ 29 h 103"/>
                  <a:gd name="T62" fmla="*/ 61 w 104"/>
                  <a:gd name="T63" fmla="*/ 24 h 103"/>
                  <a:gd name="T64" fmla="*/ 69 w 104"/>
                  <a:gd name="T65" fmla="*/ 20 h 103"/>
                  <a:gd name="T66" fmla="*/ 77 w 104"/>
                  <a:gd name="T67" fmla="*/ 17 h 103"/>
                  <a:gd name="T68" fmla="*/ 85 w 104"/>
                  <a:gd name="T69" fmla="*/ 15 h 103"/>
                  <a:gd name="T70" fmla="*/ 95 w 104"/>
                  <a:gd name="T71" fmla="*/ 14 h 103"/>
                  <a:gd name="T72" fmla="*/ 104 w 104"/>
                  <a:gd name="T73" fmla="*/ 14 h 103"/>
                  <a:gd name="T74" fmla="*/ 104 w 104"/>
                  <a:gd name="T75" fmla="*/ 14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4" h="103">
                    <a:moveTo>
                      <a:pt x="104" y="14"/>
                    </a:moveTo>
                    <a:lnTo>
                      <a:pt x="104" y="0"/>
                    </a:lnTo>
                    <a:lnTo>
                      <a:pt x="104" y="0"/>
                    </a:lnTo>
                    <a:lnTo>
                      <a:pt x="93" y="0"/>
                    </a:lnTo>
                    <a:lnTo>
                      <a:pt x="83" y="2"/>
                    </a:lnTo>
                    <a:lnTo>
                      <a:pt x="73" y="4"/>
                    </a:lnTo>
                    <a:lnTo>
                      <a:pt x="64" y="7"/>
                    </a:lnTo>
                    <a:lnTo>
                      <a:pt x="54" y="11"/>
                    </a:lnTo>
                    <a:lnTo>
                      <a:pt x="45" y="17"/>
                    </a:lnTo>
                    <a:lnTo>
                      <a:pt x="38" y="23"/>
                    </a:lnTo>
                    <a:lnTo>
                      <a:pt x="30" y="30"/>
                    </a:lnTo>
                    <a:lnTo>
                      <a:pt x="24" y="37"/>
                    </a:lnTo>
                    <a:lnTo>
                      <a:pt x="17" y="45"/>
                    </a:lnTo>
                    <a:lnTo>
                      <a:pt x="13" y="54"/>
                    </a:lnTo>
                    <a:lnTo>
                      <a:pt x="7" y="62"/>
                    </a:lnTo>
                    <a:lnTo>
                      <a:pt x="4" y="72"/>
                    </a:lnTo>
                    <a:lnTo>
                      <a:pt x="2" y="82"/>
                    </a:lnTo>
                    <a:lnTo>
                      <a:pt x="0" y="92"/>
                    </a:lnTo>
                    <a:lnTo>
                      <a:pt x="0" y="103"/>
                    </a:lnTo>
                    <a:lnTo>
                      <a:pt x="14" y="103"/>
                    </a:lnTo>
                    <a:lnTo>
                      <a:pt x="14" y="103"/>
                    </a:lnTo>
                    <a:lnTo>
                      <a:pt x="14" y="94"/>
                    </a:lnTo>
                    <a:lnTo>
                      <a:pt x="16" y="85"/>
                    </a:lnTo>
                    <a:lnTo>
                      <a:pt x="18" y="76"/>
                    </a:lnTo>
                    <a:lnTo>
                      <a:pt x="21" y="68"/>
                    </a:lnTo>
                    <a:lnTo>
                      <a:pt x="25" y="60"/>
                    </a:lnTo>
                    <a:lnTo>
                      <a:pt x="29" y="53"/>
                    </a:lnTo>
                    <a:lnTo>
                      <a:pt x="34" y="46"/>
                    </a:lnTo>
                    <a:lnTo>
                      <a:pt x="40" y="40"/>
                    </a:lnTo>
                    <a:lnTo>
                      <a:pt x="46" y="34"/>
                    </a:lnTo>
                    <a:lnTo>
                      <a:pt x="54" y="29"/>
                    </a:lnTo>
                    <a:lnTo>
                      <a:pt x="61" y="24"/>
                    </a:lnTo>
                    <a:lnTo>
                      <a:pt x="69" y="20"/>
                    </a:lnTo>
                    <a:lnTo>
                      <a:pt x="77" y="17"/>
                    </a:lnTo>
                    <a:lnTo>
                      <a:pt x="85" y="15"/>
                    </a:lnTo>
                    <a:lnTo>
                      <a:pt x="95" y="14"/>
                    </a:lnTo>
                    <a:lnTo>
                      <a:pt x="104" y="14"/>
                    </a:lnTo>
                    <a:lnTo>
                      <a:pt x="104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65" name="Group 64"/>
          <p:cNvGrpSpPr/>
          <p:nvPr/>
        </p:nvGrpSpPr>
        <p:grpSpPr>
          <a:xfrm>
            <a:off x="6096000" y="2415742"/>
            <a:ext cx="4685989" cy="631793"/>
            <a:chOff x="5516949" y="2355570"/>
            <a:chExt cx="4685989" cy="631793"/>
          </a:xfrm>
        </p:grpSpPr>
        <p:sp>
          <p:nvSpPr>
            <p:cNvPr id="63" name="TextBox 62"/>
            <p:cNvSpPr txBox="1"/>
            <p:nvPr/>
          </p:nvSpPr>
          <p:spPr>
            <a:xfrm>
              <a:off x="5516949" y="2355570"/>
              <a:ext cx="4685989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en-US" altLang="zh-CN" sz="2000" b="1" dirty="0">
                  <a:solidFill>
                    <a:srgbClr val="B04474"/>
                  </a:solidFill>
                  <a:latin typeface="Calibri" panose="020F0502020204030204" pitchFamily="34" charset="0"/>
                </a:rPr>
                <a:t>XXXX</a:t>
              </a:r>
              <a:r>
                <a:rPr lang="zh-CN" altLang="en-US" sz="2000" b="1" dirty="0">
                  <a:solidFill>
                    <a:srgbClr val="B04474"/>
                  </a:solidFill>
                  <a:latin typeface="Calibri" panose="020F0502020204030204" pitchFamily="34" charset="0"/>
                </a:rPr>
                <a:t>建设有限公司</a:t>
              </a:r>
              <a:endParaRPr lang="en-US" altLang="ko-KR" sz="2000" b="1" dirty="0">
                <a:solidFill>
                  <a:srgbClr val="B04474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64" name="Rectangle 3"/>
            <p:cNvSpPr txBox="1">
              <a:spLocks noChangeArrowheads="1"/>
            </p:cNvSpPr>
            <p:nvPr/>
          </p:nvSpPr>
          <p:spPr bwMode="auto">
            <a:xfrm>
              <a:off x="5516949" y="2708183"/>
              <a:ext cx="4685988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zh-CN" altLang="en-US" sz="12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公司简介：</a:t>
              </a:r>
              <a:r>
                <a:rPr lang="en-US" altLang="ko-KR" sz="12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. </a:t>
              </a: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096000" y="3786165"/>
            <a:ext cx="4685989" cy="667240"/>
            <a:chOff x="5516949" y="2355570"/>
            <a:chExt cx="4685989" cy="667240"/>
          </a:xfrm>
        </p:grpSpPr>
        <p:sp>
          <p:nvSpPr>
            <p:cNvPr id="70" name="TextBox 69"/>
            <p:cNvSpPr txBox="1"/>
            <p:nvPr/>
          </p:nvSpPr>
          <p:spPr>
            <a:xfrm>
              <a:off x="5516949" y="2355570"/>
              <a:ext cx="4685989" cy="400110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en-US" altLang="zh-CN" sz="2000" b="1" dirty="0">
                  <a:solidFill>
                    <a:srgbClr val="B04474"/>
                  </a:solidFill>
                  <a:latin typeface="Calibri" panose="020F0502020204030204" pitchFamily="34" charset="0"/>
                </a:rPr>
                <a:t>XXXX</a:t>
              </a:r>
              <a:r>
                <a:rPr lang="zh-CN" altLang="en-US" sz="2000" b="1" dirty="0">
                  <a:solidFill>
                    <a:srgbClr val="B04474"/>
                  </a:solidFill>
                  <a:latin typeface="Calibri" panose="020F0502020204030204" pitchFamily="34" charset="0"/>
                </a:rPr>
                <a:t>科技有限公司</a:t>
              </a:r>
              <a:endParaRPr lang="en-US" altLang="ko-KR" sz="2000" b="1" dirty="0">
                <a:solidFill>
                  <a:srgbClr val="B04474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71" name="Rectangle 3"/>
            <p:cNvSpPr txBox="1">
              <a:spLocks noChangeArrowheads="1"/>
            </p:cNvSpPr>
            <p:nvPr/>
          </p:nvSpPr>
          <p:spPr bwMode="auto">
            <a:xfrm>
              <a:off x="5516949" y="2743630"/>
              <a:ext cx="4685988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zh-CN" altLang="en-US" sz="12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补充公司简介。</a:t>
              </a:r>
              <a:endParaRPr lang="en-US" altLang="ko-KR" sz="12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9120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0771" y="2625882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513944" y="3516582"/>
            <a:ext cx="5375726" cy="586957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zh-CN" altLang="en-US" sz="3200" dirty="0">
                <a:effectLst/>
                <a:latin typeface="Calibri" panose="020F0502020204030204" pitchFamily="34" charset="0"/>
              </a:rPr>
              <a:t>经济效益与社会效益</a:t>
            </a:r>
            <a:endParaRPr lang="en-US" altLang="ko-KR" sz="320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590144" y="4132462"/>
            <a:ext cx="5223325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13944" y="2619717"/>
            <a:ext cx="774482" cy="771623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02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318740" y="2814760"/>
            <a:ext cx="3195204" cy="371513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r" latinLnBrk="0"/>
            <a:r>
              <a:rPr lang="en-US" altLang="ko-KR" sz="900" b="0" dirty="0">
                <a:solidFill>
                  <a:srgbClr val="532F3D"/>
                </a:solidFill>
                <a:effectLst/>
                <a:latin typeface="Calibri" panose="020F0502020204030204" pitchFamily="34" charset="0"/>
              </a:rPr>
              <a:t>I believe that the science of artificial intelligence is waiting for humanity to explore it step by step the real connotation</a:t>
            </a: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4590144" y="4347168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1.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项目经济效益与社会效益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214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357" r="1755" b="21301"/>
          <a:stretch/>
        </p:blipFill>
        <p:spPr>
          <a:xfrm>
            <a:off x="0" y="711200"/>
            <a:ext cx="12192000" cy="6146800"/>
          </a:xfrm>
          <a:prstGeom prst="rect">
            <a:avLst/>
          </a:prstGeom>
        </p:spPr>
      </p:pic>
      <p:grpSp>
        <p:nvGrpSpPr>
          <p:cNvPr id="95" name="Group 12"/>
          <p:cNvGrpSpPr/>
          <p:nvPr/>
        </p:nvGrpSpPr>
        <p:grpSpPr>
          <a:xfrm>
            <a:off x="1897750" y="711199"/>
            <a:ext cx="8888014" cy="2092693"/>
            <a:chOff x="1065324" y="2321373"/>
            <a:chExt cx="8888014" cy="2092693"/>
          </a:xfrm>
        </p:grpSpPr>
        <p:grpSp>
          <p:nvGrpSpPr>
            <p:cNvPr id="96" name="Group 34"/>
            <p:cNvGrpSpPr/>
            <p:nvPr/>
          </p:nvGrpSpPr>
          <p:grpSpPr>
            <a:xfrm>
              <a:off x="1065324" y="2321373"/>
              <a:ext cx="5211826" cy="710066"/>
              <a:chOff x="242727" y="1187231"/>
              <a:chExt cx="4099751" cy="558556"/>
            </a:xfrm>
          </p:grpSpPr>
          <p:sp>
            <p:nvSpPr>
              <p:cNvPr id="104" name="Rectangle 3"/>
              <p:cNvSpPr txBox="1">
                <a:spLocks noChangeArrowheads="1"/>
              </p:cNvSpPr>
              <p:nvPr/>
            </p:nvSpPr>
            <p:spPr bwMode="auto">
              <a:xfrm>
                <a:off x="797682" y="1244491"/>
                <a:ext cx="3544796" cy="316452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zh-CN" altLang="en-US" sz="2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打造人工智能平台</a:t>
                </a:r>
                <a:endParaRPr lang="en-US" altLang="ko-KR" sz="2000" dirty="0">
                  <a:solidFill>
                    <a:srgbClr val="B04474"/>
                  </a:solidFill>
                  <a:effectLst/>
                  <a:latin typeface="Calibri" panose="020F0502020204030204" pitchFamily="34" charset="0"/>
                </a:endParaRPr>
              </a:p>
            </p:txBody>
          </p:sp>
          <p:sp>
            <p:nvSpPr>
              <p:cNvPr id="101" name="Rectangle 3"/>
              <p:cNvSpPr txBox="1">
                <a:spLocks noChangeArrowheads="1"/>
              </p:cNvSpPr>
              <p:nvPr/>
            </p:nvSpPr>
            <p:spPr bwMode="auto">
              <a:xfrm>
                <a:off x="242727" y="1187231"/>
                <a:ext cx="651593" cy="558556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en-US" altLang="ko-KR" sz="4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01</a:t>
                </a:r>
              </a:p>
            </p:txBody>
          </p:sp>
          <p:cxnSp>
            <p:nvCxnSpPr>
              <p:cNvPr id="102" name="Straight Connector 37"/>
              <p:cNvCxnSpPr/>
              <p:nvPr/>
            </p:nvCxnSpPr>
            <p:spPr>
              <a:xfrm>
                <a:off x="776292" y="1302803"/>
                <a:ext cx="0" cy="327409"/>
              </a:xfrm>
              <a:prstGeom prst="line">
                <a:avLst/>
              </a:prstGeom>
              <a:ln>
                <a:solidFill>
                  <a:srgbClr val="1C2B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7" name="Rectangle 3"/>
            <p:cNvSpPr txBox="1">
              <a:spLocks noChangeArrowheads="1"/>
            </p:cNvSpPr>
            <p:nvPr/>
          </p:nvSpPr>
          <p:spPr bwMode="auto">
            <a:xfrm flipH="1">
              <a:off x="1770813" y="2811447"/>
              <a:ext cx="8182525" cy="1602619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88900" indent="-88900" algn="l" latinLnBrk="0">
                <a:buFont typeface="Arial" panose="020B0604020202020204" pitchFamily="34" charset="0"/>
                <a:buChar char="•"/>
              </a:pP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1.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配合国家产业政策，结合端到端全面性技术，打造国内领先的人工智能软硬件开放创新平台，支持产业创新。</a:t>
              </a:r>
            </a:p>
            <a:p>
              <a:pPr marL="88900" indent="-88900" algn="l" latinLnBrk="0">
                <a:buFont typeface="Arial" panose="020B0604020202020204" pitchFamily="34" charset="0"/>
                <a:buChar char="•"/>
              </a:pP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2.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汇集产业技术资源，通过政产学研用全方位合作，发挥云端核心资源，配备设备端智能参考平台，立足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，面向全国，通过线上线下服务百家人工智能创新企业的接入与开发。</a:t>
              </a:r>
            </a:p>
            <a:p>
              <a:pPr marL="88900" indent="-88900" algn="l" latinLnBrk="0">
                <a:buFont typeface="Arial" panose="020B0604020202020204" pitchFamily="34" charset="0"/>
                <a:buChar char="•"/>
              </a:pP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3.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结合地方优势，落地典型人工智能解决方案，推进人工智能产品在重点领域、重点区域的应用，打造应用示范项目。新一代人工智能在智能制造、智能医疗、智慧城市、智能农业、国防建设等领域得到广泛应用，人工智能核心产业规模将超过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4000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亿元，带动相关产业规模超过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5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万亿元。</a:t>
              </a:r>
            </a:p>
          </p:txBody>
        </p:sp>
      </p:grpSp>
      <p:grpSp>
        <p:nvGrpSpPr>
          <p:cNvPr id="105" name="Group 12"/>
          <p:cNvGrpSpPr/>
          <p:nvPr/>
        </p:nvGrpSpPr>
        <p:grpSpPr>
          <a:xfrm>
            <a:off x="1861110" y="2803892"/>
            <a:ext cx="8888014" cy="1446362"/>
            <a:chOff x="1065324" y="2321373"/>
            <a:chExt cx="8888014" cy="1446362"/>
          </a:xfrm>
        </p:grpSpPr>
        <p:grpSp>
          <p:nvGrpSpPr>
            <p:cNvPr id="106" name="Group 34"/>
            <p:cNvGrpSpPr/>
            <p:nvPr/>
          </p:nvGrpSpPr>
          <p:grpSpPr>
            <a:xfrm>
              <a:off x="1065324" y="2321373"/>
              <a:ext cx="6134424" cy="710066"/>
              <a:chOff x="242727" y="1187231"/>
              <a:chExt cx="4825489" cy="558556"/>
            </a:xfrm>
          </p:grpSpPr>
          <p:sp>
            <p:nvSpPr>
              <p:cNvPr id="108" name="Rectangle 3"/>
              <p:cNvSpPr txBox="1">
                <a:spLocks noChangeArrowheads="1"/>
              </p:cNvSpPr>
              <p:nvPr/>
            </p:nvSpPr>
            <p:spPr bwMode="auto">
              <a:xfrm>
                <a:off x="797682" y="1244491"/>
                <a:ext cx="4270534" cy="316452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zh-CN" altLang="en-US" sz="2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通过人工智能创新加速器推广本地应</a:t>
                </a:r>
                <a:r>
                  <a:rPr lang="zh-CN" altLang="en-US" sz="18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用</a:t>
                </a:r>
                <a:endParaRPr lang="en-US" altLang="ko-KR" sz="1800" dirty="0">
                  <a:solidFill>
                    <a:srgbClr val="B04474"/>
                  </a:solidFill>
                  <a:effectLst/>
                  <a:latin typeface="Calibri" panose="020F0502020204030204" pitchFamily="34" charset="0"/>
                </a:endParaRPr>
              </a:p>
            </p:txBody>
          </p:sp>
          <p:sp>
            <p:nvSpPr>
              <p:cNvPr id="109" name="Rectangle 3"/>
              <p:cNvSpPr txBox="1">
                <a:spLocks noChangeArrowheads="1"/>
              </p:cNvSpPr>
              <p:nvPr/>
            </p:nvSpPr>
            <p:spPr bwMode="auto">
              <a:xfrm>
                <a:off x="242727" y="1187231"/>
                <a:ext cx="651593" cy="558556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en-US" altLang="ko-KR" sz="4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02</a:t>
                </a:r>
              </a:p>
            </p:txBody>
          </p:sp>
          <p:cxnSp>
            <p:nvCxnSpPr>
              <p:cNvPr id="110" name="Straight Connector 37"/>
              <p:cNvCxnSpPr/>
              <p:nvPr/>
            </p:nvCxnSpPr>
            <p:spPr>
              <a:xfrm>
                <a:off x="776292" y="1302803"/>
                <a:ext cx="0" cy="327409"/>
              </a:xfrm>
              <a:prstGeom prst="line">
                <a:avLst/>
              </a:prstGeom>
              <a:ln>
                <a:solidFill>
                  <a:srgbClr val="1C2B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7" name="Rectangle 3"/>
            <p:cNvSpPr txBox="1">
              <a:spLocks noChangeArrowheads="1"/>
            </p:cNvSpPr>
            <p:nvPr/>
          </p:nvSpPr>
          <p:spPr bwMode="auto">
            <a:xfrm flipH="1">
              <a:off x="1770813" y="2811447"/>
              <a:ext cx="8182525" cy="956288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88900" indent="-88900" algn="l" latinLnBrk="0">
                <a:buFont typeface="Arial" panose="020B0604020202020204" pitchFamily="34" charset="0"/>
                <a:buChar char="•"/>
              </a:pP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1.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建立人工智能创新加速器，加速人工智能应用的推广和普及。</a:t>
              </a:r>
            </a:p>
            <a:p>
              <a:pPr marL="88900" indent="-88900" algn="l" latinLnBrk="0">
                <a:buFont typeface="Arial" panose="020B0604020202020204" pitchFamily="34" charset="0"/>
                <a:buChar char="•"/>
              </a:pP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2.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结合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的资源，充分发挥大数据资源，基于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突破性前沿技术，举办全国性的人工智能培训和竞赛等加速市场活动，提升三方在中国人工智能领域的影响力。也符合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《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新一代人工智能发展规划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》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中“加快推进产业智能化升级”的目标和要求。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444650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357" r="1755" b="21301"/>
          <a:stretch/>
        </p:blipFill>
        <p:spPr>
          <a:xfrm>
            <a:off x="0" y="711200"/>
            <a:ext cx="12192000" cy="6146800"/>
          </a:xfrm>
          <a:prstGeom prst="rect">
            <a:avLst/>
          </a:prstGeom>
        </p:spPr>
      </p:pic>
      <p:grpSp>
        <p:nvGrpSpPr>
          <p:cNvPr id="95" name="Group 12"/>
          <p:cNvGrpSpPr/>
          <p:nvPr/>
        </p:nvGrpSpPr>
        <p:grpSpPr>
          <a:xfrm>
            <a:off x="1897750" y="711199"/>
            <a:ext cx="7589149" cy="1446362"/>
            <a:chOff x="1065324" y="2321373"/>
            <a:chExt cx="7589149" cy="1446362"/>
          </a:xfrm>
        </p:grpSpPr>
        <p:grpSp>
          <p:nvGrpSpPr>
            <p:cNvPr id="96" name="Group 34"/>
            <p:cNvGrpSpPr/>
            <p:nvPr/>
          </p:nvGrpSpPr>
          <p:grpSpPr>
            <a:xfrm>
              <a:off x="1065324" y="2321373"/>
              <a:ext cx="5211826" cy="710066"/>
              <a:chOff x="242727" y="1187231"/>
              <a:chExt cx="4099751" cy="558556"/>
            </a:xfrm>
          </p:grpSpPr>
          <p:sp>
            <p:nvSpPr>
              <p:cNvPr id="104" name="Rectangle 3"/>
              <p:cNvSpPr txBox="1">
                <a:spLocks noChangeArrowheads="1"/>
              </p:cNvSpPr>
              <p:nvPr/>
            </p:nvSpPr>
            <p:spPr bwMode="auto">
              <a:xfrm>
                <a:off x="797682" y="1244491"/>
                <a:ext cx="3544796" cy="316452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zh-CN" altLang="en-US" sz="2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立足核心平台、服务影响全国</a:t>
                </a:r>
                <a:endParaRPr lang="en-US" altLang="ko-KR" sz="2000" dirty="0">
                  <a:solidFill>
                    <a:srgbClr val="B04474"/>
                  </a:solidFill>
                  <a:effectLst/>
                  <a:latin typeface="Calibri" panose="020F0502020204030204" pitchFamily="34" charset="0"/>
                </a:endParaRPr>
              </a:p>
            </p:txBody>
          </p:sp>
          <p:sp>
            <p:nvSpPr>
              <p:cNvPr id="101" name="Rectangle 3"/>
              <p:cNvSpPr txBox="1">
                <a:spLocks noChangeArrowheads="1"/>
              </p:cNvSpPr>
              <p:nvPr/>
            </p:nvSpPr>
            <p:spPr bwMode="auto">
              <a:xfrm>
                <a:off x="242727" y="1187231"/>
                <a:ext cx="651593" cy="558556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en-US" altLang="ko-KR" sz="4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03</a:t>
                </a:r>
              </a:p>
            </p:txBody>
          </p:sp>
          <p:cxnSp>
            <p:nvCxnSpPr>
              <p:cNvPr id="102" name="Straight Connector 37"/>
              <p:cNvCxnSpPr/>
              <p:nvPr/>
            </p:nvCxnSpPr>
            <p:spPr>
              <a:xfrm>
                <a:off x="776292" y="1302803"/>
                <a:ext cx="0" cy="327409"/>
              </a:xfrm>
              <a:prstGeom prst="line">
                <a:avLst/>
              </a:prstGeom>
              <a:ln>
                <a:solidFill>
                  <a:srgbClr val="1C2B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7" name="Rectangle 3"/>
            <p:cNvSpPr txBox="1">
              <a:spLocks noChangeArrowheads="1"/>
            </p:cNvSpPr>
            <p:nvPr/>
          </p:nvSpPr>
          <p:spPr bwMode="auto">
            <a:xfrm flipH="1">
              <a:off x="1770812" y="2811447"/>
              <a:ext cx="6883661" cy="956288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充分发挥三方资源优势，扩大服务区域，成为中国人工智能产业发展的源动力。有利于加快人工智能关键技术转化应用，促进技术集成与商业模式创新，推动重点领域智能产品创新，积极培育人工智能新兴业态，布局产业链高端，打造具有国际竞争力的人工智能产业集群。</a:t>
              </a:r>
            </a:p>
          </p:txBody>
        </p:sp>
      </p:grpSp>
      <p:grpSp>
        <p:nvGrpSpPr>
          <p:cNvPr id="105" name="Group 12"/>
          <p:cNvGrpSpPr/>
          <p:nvPr/>
        </p:nvGrpSpPr>
        <p:grpSpPr>
          <a:xfrm>
            <a:off x="1897750" y="2432844"/>
            <a:ext cx="7443677" cy="1446362"/>
            <a:chOff x="1065324" y="2321373"/>
            <a:chExt cx="7443677" cy="1446362"/>
          </a:xfrm>
        </p:grpSpPr>
        <p:grpSp>
          <p:nvGrpSpPr>
            <p:cNvPr id="106" name="Group 34"/>
            <p:cNvGrpSpPr/>
            <p:nvPr/>
          </p:nvGrpSpPr>
          <p:grpSpPr>
            <a:xfrm>
              <a:off x="1065324" y="2321373"/>
              <a:ext cx="6134424" cy="710066"/>
              <a:chOff x="242727" y="1187231"/>
              <a:chExt cx="4825489" cy="558556"/>
            </a:xfrm>
          </p:grpSpPr>
          <p:sp>
            <p:nvSpPr>
              <p:cNvPr id="108" name="Rectangle 3"/>
              <p:cNvSpPr txBox="1">
                <a:spLocks noChangeArrowheads="1"/>
              </p:cNvSpPr>
              <p:nvPr/>
            </p:nvSpPr>
            <p:spPr bwMode="auto">
              <a:xfrm>
                <a:off x="797682" y="1244491"/>
                <a:ext cx="4270534" cy="316452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zh-CN" altLang="en-US" sz="2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强强联合发展人工智能</a:t>
                </a:r>
                <a:endParaRPr lang="en-US" altLang="ko-KR" sz="1800" dirty="0">
                  <a:solidFill>
                    <a:srgbClr val="B04474"/>
                  </a:solidFill>
                  <a:effectLst/>
                  <a:latin typeface="Calibri" panose="020F0502020204030204" pitchFamily="34" charset="0"/>
                </a:endParaRPr>
              </a:p>
            </p:txBody>
          </p:sp>
          <p:sp>
            <p:nvSpPr>
              <p:cNvPr id="109" name="Rectangle 3"/>
              <p:cNvSpPr txBox="1">
                <a:spLocks noChangeArrowheads="1"/>
              </p:cNvSpPr>
              <p:nvPr/>
            </p:nvSpPr>
            <p:spPr bwMode="auto">
              <a:xfrm>
                <a:off x="242727" y="1187231"/>
                <a:ext cx="651593" cy="558556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en-US" altLang="ko-KR" sz="4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04</a:t>
                </a:r>
              </a:p>
            </p:txBody>
          </p:sp>
          <p:cxnSp>
            <p:nvCxnSpPr>
              <p:cNvPr id="110" name="Straight Connector 37"/>
              <p:cNvCxnSpPr/>
              <p:nvPr/>
            </p:nvCxnSpPr>
            <p:spPr>
              <a:xfrm>
                <a:off x="776292" y="1302803"/>
                <a:ext cx="0" cy="327409"/>
              </a:xfrm>
              <a:prstGeom prst="line">
                <a:avLst/>
              </a:prstGeom>
              <a:ln>
                <a:solidFill>
                  <a:srgbClr val="1C2B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7" name="Rectangle 3"/>
            <p:cNvSpPr txBox="1">
              <a:spLocks noChangeArrowheads="1"/>
            </p:cNvSpPr>
            <p:nvPr/>
          </p:nvSpPr>
          <p:spPr bwMode="auto">
            <a:xfrm flipH="1">
              <a:off x="1770813" y="2811447"/>
              <a:ext cx="6738188" cy="956288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88900" indent="-88900" algn="l" latinLnBrk="0">
                <a:buFont typeface="Arial" panose="020B0604020202020204" pitchFamily="34" charset="0"/>
                <a:buChar char="•"/>
              </a:pP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和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创新中心结合，可以做到强强联合，合作各方可以充分共享各自资源，更有利于申报人工智能方向的国家级实验室。同时，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联合试验室将使用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进行人工智能各种应用场景的开发，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中国开发创新中心多出科研成果，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中国开发创新中心的发展。。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8974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357" r="1755" b="21301"/>
          <a:stretch/>
        </p:blipFill>
        <p:spPr>
          <a:xfrm>
            <a:off x="0" y="711200"/>
            <a:ext cx="12192000" cy="6146800"/>
          </a:xfrm>
          <a:prstGeom prst="rect">
            <a:avLst/>
          </a:prstGeom>
        </p:spPr>
      </p:pic>
      <p:grpSp>
        <p:nvGrpSpPr>
          <p:cNvPr id="95" name="Group 12"/>
          <p:cNvGrpSpPr/>
          <p:nvPr/>
        </p:nvGrpSpPr>
        <p:grpSpPr>
          <a:xfrm>
            <a:off x="1897750" y="711199"/>
            <a:ext cx="7641105" cy="1230919"/>
            <a:chOff x="1065324" y="2321373"/>
            <a:chExt cx="7641105" cy="1230919"/>
          </a:xfrm>
        </p:grpSpPr>
        <p:grpSp>
          <p:nvGrpSpPr>
            <p:cNvPr id="96" name="Group 34"/>
            <p:cNvGrpSpPr/>
            <p:nvPr/>
          </p:nvGrpSpPr>
          <p:grpSpPr>
            <a:xfrm>
              <a:off x="1065324" y="2321373"/>
              <a:ext cx="5211826" cy="710066"/>
              <a:chOff x="242727" y="1187231"/>
              <a:chExt cx="4099751" cy="558556"/>
            </a:xfrm>
          </p:grpSpPr>
          <p:sp>
            <p:nvSpPr>
              <p:cNvPr id="104" name="Rectangle 3"/>
              <p:cNvSpPr txBox="1">
                <a:spLocks noChangeArrowheads="1"/>
              </p:cNvSpPr>
              <p:nvPr/>
            </p:nvSpPr>
            <p:spPr bwMode="auto">
              <a:xfrm>
                <a:off x="797682" y="1244491"/>
                <a:ext cx="3544796" cy="316452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zh-CN" altLang="en-US" sz="2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智能制造和人工智能结合升级</a:t>
                </a:r>
                <a:endParaRPr lang="en-US" altLang="ko-KR" sz="2000" dirty="0">
                  <a:solidFill>
                    <a:srgbClr val="B04474"/>
                  </a:solidFill>
                  <a:effectLst/>
                  <a:latin typeface="Calibri" panose="020F0502020204030204" pitchFamily="34" charset="0"/>
                </a:endParaRPr>
              </a:p>
            </p:txBody>
          </p:sp>
          <p:sp>
            <p:nvSpPr>
              <p:cNvPr id="101" name="Rectangle 3"/>
              <p:cNvSpPr txBox="1">
                <a:spLocks noChangeArrowheads="1"/>
              </p:cNvSpPr>
              <p:nvPr/>
            </p:nvSpPr>
            <p:spPr bwMode="auto">
              <a:xfrm>
                <a:off x="242727" y="1187231"/>
                <a:ext cx="651593" cy="558556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en-US" altLang="ko-KR" sz="4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05</a:t>
                </a:r>
              </a:p>
            </p:txBody>
          </p:sp>
          <p:cxnSp>
            <p:nvCxnSpPr>
              <p:cNvPr id="102" name="Straight Connector 37"/>
              <p:cNvCxnSpPr/>
              <p:nvPr/>
            </p:nvCxnSpPr>
            <p:spPr>
              <a:xfrm>
                <a:off x="776292" y="1302803"/>
                <a:ext cx="0" cy="327409"/>
              </a:xfrm>
              <a:prstGeom prst="line">
                <a:avLst/>
              </a:prstGeom>
              <a:ln>
                <a:solidFill>
                  <a:srgbClr val="1C2B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7" name="Rectangle 3"/>
            <p:cNvSpPr txBox="1">
              <a:spLocks noChangeArrowheads="1"/>
            </p:cNvSpPr>
            <p:nvPr/>
          </p:nvSpPr>
          <p:spPr bwMode="auto">
            <a:xfrm flipH="1">
              <a:off x="1770813" y="2811447"/>
              <a:ext cx="6935616" cy="740845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88900" indent="-88900" algn="l" latinLnBrk="0">
                <a:buFont typeface="Arial" panose="020B0604020202020204" pitchFamily="34" charset="0"/>
                <a:buChar char="•"/>
              </a:pP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将智能制造和人工智能相结合，有利于加快推进产业智能化升级。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公司作为世界领先的智能制造企业，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在人工智能和智能制造领先的科研机构，对于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地企业智能制造的指导、支持及打造智能制造的示范企业将有重大推动作用。</a:t>
              </a:r>
            </a:p>
          </p:txBody>
        </p:sp>
      </p:grpSp>
      <p:grpSp>
        <p:nvGrpSpPr>
          <p:cNvPr id="105" name="Group 12"/>
          <p:cNvGrpSpPr/>
          <p:nvPr/>
        </p:nvGrpSpPr>
        <p:grpSpPr>
          <a:xfrm>
            <a:off x="1861110" y="2803892"/>
            <a:ext cx="7262107" cy="1661806"/>
            <a:chOff x="1065324" y="2321373"/>
            <a:chExt cx="7262107" cy="1661806"/>
          </a:xfrm>
        </p:grpSpPr>
        <p:grpSp>
          <p:nvGrpSpPr>
            <p:cNvPr id="106" name="Group 34"/>
            <p:cNvGrpSpPr/>
            <p:nvPr/>
          </p:nvGrpSpPr>
          <p:grpSpPr>
            <a:xfrm>
              <a:off x="1065324" y="2321373"/>
              <a:ext cx="6134424" cy="710066"/>
              <a:chOff x="242727" y="1187231"/>
              <a:chExt cx="4825489" cy="558556"/>
            </a:xfrm>
          </p:grpSpPr>
          <p:sp>
            <p:nvSpPr>
              <p:cNvPr id="108" name="Rectangle 3"/>
              <p:cNvSpPr txBox="1">
                <a:spLocks noChangeArrowheads="1"/>
              </p:cNvSpPr>
              <p:nvPr/>
            </p:nvSpPr>
            <p:spPr bwMode="auto">
              <a:xfrm>
                <a:off x="797682" y="1244491"/>
                <a:ext cx="4270534" cy="316452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zh-CN" altLang="en-US" sz="2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 形成人工智能产业集聚生态圈</a:t>
                </a:r>
                <a:endParaRPr lang="en-US" altLang="ko-KR" sz="1800" dirty="0">
                  <a:solidFill>
                    <a:srgbClr val="B04474"/>
                  </a:solidFill>
                  <a:effectLst/>
                  <a:latin typeface="Calibri" panose="020F0502020204030204" pitchFamily="34" charset="0"/>
                </a:endParaRPr>
              </a:p>
            </p:txBody>
          </p:sp>
          <p:sp>
            <p:nvSpPr>
              <p:cNvPr id="109" name="Rectangle 3"/>
              <p:cNvSpPr txBox="1">
                <a:spLocks noChangeArrowheads="1"/>
              </p:cNvSpPr>
              <p:nvPr/>
            </p:nvSpPr>
            <p:spPr bwMode="auto">
              <a:xfrm>
                <a:off x="242727" y="1187231"/>
                <a:ext cx="651593" cy="558556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en-US" altLang="ko-KR" sz="4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06</a:t>
                </a:r>
              </a:p>
            </p:txBody>
          </p:sp>
          <p:cxnSp>
            <p:nvCxnSpPr>
              <p:cNvPr id="110" name="Straight Connector 37"/>
              <p:cNvCxnSpPr/>
              <p:nvPr/>
            </p:nvCxnSpPr>
            <p:spPr>
              <a:xfrm>
                <a:off x="776292" y="1302803"/>
                <a:ext cx="0" cy="327409"/>
              </a:xfrm>
              <a:prstGeom prst="line">
                <a:avLst/>
              </a:prstGeom>
              <a:ln>
                <a:solidFill>
                  <a:srgbClr val="1C2B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7" name="Rectangle 3"/>
            <p:cNvSpPr txBox="1">
              <a:spLocks noChangeArrowheads="1"/>
            </p:cNvSpPr>
            <p:nvPr/>
          </p:nvSpPr>
          <p:spPr bwMode="auto">
            <a:xfrm flipH="1">
              <a:off x="1770812" y="2811447"/>
              <a:ext cx="6556619" cy="1171732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88900" indent="-88900" algn="l" latinLnBrk="0">
                <a:buFont typeface="Arial" panose="020B0604020202020204" pitchFamily="34" charset="0"/>
                <a:buChar char="•"/>
              </a:pP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AI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中国开放创新中心打造的是一个技术标准化、数据开放化、参考设计普通化的平台，对企业既有强大的吸引力，也有强大的控制力。从全球范围看，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XXXXXXXX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，通过本地培育和外来引进两种方式，打造贵阳在</a:t>
              </a:r>
              <a:r>
                <a:rPr lang="en-US" altLang="zh-CN" sz="1400" b="0" dirty="0">
                  <a:effectLst/>
                  <a:latin typeface="Calibri" panose="020F0502020204030204" pitchFamily="34" charset="0"/>
                </a:rPr>
                <a:t>AI</a:t>
              </a:r>
              <a:r>
                <a:rPr lang="zh-CN" altLang="en-US" sz="1400" b="0" dirty="0">
                  <a:effectLst/>
                  <a:latin typeface="Calibri" panose="020F0502020204030204" pitchFamily="34" charset="0"/>
                </a:rPr>
                <a:t>领域的领军企业；同时在全球范围内开展招商引智工作，逐步形成产业集聚效应。有利于集聚高端要素、高端企业、高端人才，打造人工智能产业集群和创新高地。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44220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0771" y="2625882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513944" y="3516582"/>
            <a:ext cx="5375726" cy="586957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zh-CN" altLang="en-US" sz="3200" dirty="0">
                <a:effectLst/>
                <a:latin typeface="Calibri" panose="020F0502020204030204" pitchFamily="34" charset="0"/>
              </a:rPr>
              <a:t> 盈利模式</a:t>
            </a:r>
            <a:endParaRPr lang="en-US" altLang="ko-KR" sz="320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590144" y="4132462"/>
            <a:ext cx="5223325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13944" y="2619717"/>
            <a:ext cx="774482" cy="771623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03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318740" y="2814760"/>
            <a:ext cx="3195204" cy="371513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r" latinLnBrk="0"/>
            <a:r>
              <a:rPr lang="en-US" altLang="ko-KR" sz="900" b="0" dirty="0">
                <a:solidFill>
                  <a:srgbClr val="532F3D"/>
                </a:solidFill>
                <a:effectLst/>
                <a:latin typeface="Calibri" panose="020F0502020204030204" pitchFamily="34" charset="0"/>
              </a:rPr>
              <a:t>I believe that the science of artificial intelligence is waiting for humanity to explore it step by step the real connotation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4536732" y="4300516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1.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项目盈利模式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508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06" t="1957" r="42108" b="1957"/>
          <a:stretch/>
        </p:blipFill>
        <p:spPr>
          <a:xfrm flipV="1">
            <a:off x="-1" y="0"/>
            <a:ext cx="5112327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743036" y="902598"/>
            <a:ext cx="5918200" cy="1106631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815694" y="1004925"/>
            <a:ext cx="2086342" cy="463846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en-US" sz="2400" dirty="0">
                <a:effectLst/>
                <a:latin typeface="Calibri" panose="020F0502020204030204" pitchFamily="34" charset="0"/>
              </a:rPr>
              <a:t>项目盈利模式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3942567" y="1468771"/>
            <a:ext cx="518267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869131" y="1568527"/>
            <a:ext cx="5329542" cy="217625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800" b="0" dirty="0">
                <a:effectLst/>
                <a:latin typeface="Calibri" panose="020F0502020204030204" pitchFamily="34" charset="0"/>
              </a:rPr>
              <a:t>Our user-friendly and functional search engine helps you locate the right templates, effectively saving your time</a:t>
            </a:r>
          </a:p>
        </p:txBody>
      </p:sp>
      <p:sp>
        <p:nvSpPr>
          <p:cNvPr id="7" name="矩形 6"/>
          <p:cNvSpPr/>
          <p:nvPr/>
        </p:nvSpPr>
        <p:spPr>
          <a:xfrm>
            <a:off x="3743036" y="257540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XXXXXXXXXXXXXXXXXXXXXXXXXXXXXXXXXXXXXXXXXXXXXXXXXXXXXXXXXXXXXXXXXXXXXXXXXXXXXXXXXXXXXXXXXXXXXXXXXXXXXXXXXXXXXXXXXXXXXXXXXXXXXXXXXXXXXXXXXXXXXXXXXXXXXXXXXXXXXXXXXXXXXXXXXXXXXXX</a:t>
            </a:r>
            <a:r>
              <a:rPr lang="zh-CN" altLang="en-US" dirty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092571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0771" y="2625882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3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513944" y="3516582"/>
            <a:ext cx="5375726" cy="586957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</a:rPr>
              <a:t>人才、技术与资金投入</a:t>
            </a:r>
            <a:endParaRPr lang="en-US" altLang="ko-KR" sz="32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590144" y="4132462"/>
            <a:ext cx="522332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13944" y="2619717"/>
            <a:ext cx="774482" cy="771623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dirty="0">
                <a:effectLst/>
                <a:latin typeface="Calibri" panose="020F0502020204030204" pitchFamily="34" charset="0"/>
              </a:rPr>
              <a:t>04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2109469" y="2819772"/>
            <a:ext cx="2475673" cy="371513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r" latinLnBrk="0"/>
            <a:r>
              <a:rPr lang="en-US" altLang="ko-KR" sz="900" b="0">
                <a:solidFill>
                  <a:srgbClr val="532F3D"/>
                </a:solidFill>
                <a:effectLst/>
                <a:latin typeface="Calibri" panose="020F0502020204030204" pitchFamily="34" charset="0"/>
              </a:rPr>
              <a:t>Lorem Ipsum is simply dummy text of the printing and typesetting industry </a:t>
            </a: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4585142" y="4228781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1. </a:t>
            </a:r>
            <a:r>
              <a:rPr lang="zh-CN" altLang="en-US" sz="14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技术支撑</a:t>
            </a:r>
            <a:endParaRPr lang="en-US" altLang="ko-KR" sz="1400" b="0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4585142" y="4547869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2. </a:t>
            </a:r>
            <a:r>
              <a:rPr lang="zh-CN" altLang="en-US" sz="14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人才（技术）情况</a:t>
            </a:r>
            <a:endParaRPr lang="en-US" altLang="ko-KR" sz="1400" b="0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4585142" y="4857431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3. </a:t>
            </a:r>
            <a:r>
              <a:rPr lang="zh-CN" altLang="en-US" sz="14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资金投入情况</a:t>
            </a:r>
            <a:endParaRPr lang="en-US" altLang="ko-KR" sz="1400" b="0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895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/>
          <p:cNvGrpSpPr/>
          <p:nvPr/>
        </p:nvGrpSpPr>
        <p:grpSpPr>
          <a:xfrm>
            <a:off x="1203583" y="2030282"/>
            <a:ext cx="894896" cy="894896"/>
            <a:chOff x="1316472" y="2556021"/>
            <a:chExt cx="894896" cy="894896"/>
          </a:xfrm>
        </p:grpSpPr>
        <p:sp>
          <p:nvSpPr>
            <p:cNvPr id="9" name="Oval 8"/>
            <p:cNvSpPr/>
            <p:nvPr/>
          </p:nvSpPr>
          <p:spPr>
            <a:xfrm>
              <a:off x="1316472" y="2556021"/>
              <a:ext cx="894896" cy="894896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1570131" y="2782586"/>
              <a:ext cx="387578" cy="441766"/>
              <a:chOff x="4021138" y="1814513"/>
              <a:chExt cx="669925" cy="763588"/>
            </a:xfrm>
            <a:solidFill>
              <a:schemeClr val="bg1">
                <a:lumMod val="95000"/>
              </a:schemeClr>
            </a:solidFill>
          </p:grpSpPr>
          <p:sp>
            <p:nvSpPr>
              <p:cNvPr id="33" name="Freeform 32"/>
              <p:cNvSpPr>
                <a:spLocks noEditPoints="1"/>
              </p:cNvSpPr>
              <p:nvPr/>
            </p:nvSpPr>
            <p:spPr bwMode="auto">
              <a:xfrm>
                <a:off x="4140200" y="1938338"/>
                <a:ext cx="431800" cy="639763"/>
              </a:xfrm>
              <a:custGeom>
                <a:avLst/>
                <a:gdLst>
                  <a:gd name="T0" fmla="*/ 96 w 272"/>
                  <a:gd name="T1" fmla="*/ 7 h 403"/>
                  <a:gd name="T2" fmla="*/ 40 w 272"/>
                  <a:gd name="T3" fmla="*/ 40 h 403"/>
                  <a:gd name="T4" fmla="*/ 5 w 272"/>
                  <a:gd name="T5" fmla="*/ 97 h 403"/>
                  <a:gd name="T6" fmla="*/ 1 w 272"/>
                  <a:gd name="T7" fmla="*/ 148 h 403"/>
                  <a:gd name="T8" fmla="*/ 29 w 272"/>
                  <a:gd name="T9" fmla="*/ 232 h 403"/>
                  <a:gd name="T10" fmla="*/ 55 w 272"/>
                  <a:gd name="T11" fmla="*/ 273 h 403"/>
                  <a:gd name="T12" fmla="*/ 63 w 272"/>
                  <a:gd name="T13" fmla="*/ 314 h 403"/>
                  <a:gd name="T14" fmla="*/ 55 w 272"/>
                  <a:gd name="T15" fmla="*/ 329 h 403"/>
                  <a:gd name="T16" fmla="*/ 55 w 272"/>
                  <a:gd name="T17" fmla="*/ 349 h 403"/>
                  <a:gd name="T18" fmla="*/ 55 w 272"/>
                  <a:gd name="T19" fmla="*/ 364 h 403"/>
                  <a:gd name="T20" fmla="*/ 61 w 272"/>
                  <a:gd name="T21" fmla="*/ 384 h 403"/>
                  <a:gd name="T22" fmla="*/ 80 w 272"/>
                  <a:gd name="T23" fmla="*/ 402 h 403"/>
                  <a:gd name="T24" fmla="*/ 189 w 272"/>
                  <a:gd name="T25" fmla="*/ 403 h 403"/>
                  <a:gd name="T26" fmla="*/ 206 w 272"/>
                  <a:gd name="T27" fmla="*/ 387 h 403"/>
                  <a:gd name="T28" fmla="*/ 217 w 272"/>
                  <a:gd name="T29" fmla="*/ 370 h 403"/>
                  <a:gd name="T30" fmla="*/ 217 w 272"/>
                  <a:gd name="T31" fmla="*/ 349 h 403"/>
                  <a:gd name="T32" fmla="*/ 217 w 272"/>
                  <a:gd name="T33" fmla="*/ 334 h 403"/>
                  <a:gd name="T34" fmla="*/ 212 w 272"/>
                  <a:gd name="T35" fmla="*/ 316 h 403"/>
                  <a:gd name="T36" fmla="*/ 214 w 272"/>
                  <a:gd name="T37" fmla="*/ 278 h 403"/>
                  <a:gd name="T38" fmla="*/ 236 w 272"/>
                  <a:gd name="T39" fmla="*/ 243 h 403"/>
                  <a:gd name="T40" fmla="*/ 269 w 272"/>
                  <a:gd name="T41" fmla="*/ 161 h 403"/>
                  <a:gd name="T42" fmla="*/ 270 w 272"/>
                  <a:gd name="T43" fmla="*/ 110 h 403"/>
                  <a:gd name="T44" fmla="*/ 241 w 272"/>
                  <a:gd name="T45" fmla="*/ 50 h 403"/>
                  <a:gd name="T46" fmla="*/ 189 w 272"/>
                  <a:gd name="T47" fmla="*/ 11 h 403"/>
                  <a:gd name="T48" fmla="*/ 136 w 272"/>
                  <a:gd name="T49" fmla="*/ 0 h 403"/>
                  <a:gd name="T50" fmla="*/ 201 w 272"/>
                  <a:gd name="T51" fmla="*/ 367 h 403"/>
                  <a:gd name="T52" fmla="*/ 202 w 272"/>
                  <a:gd name="T53" fmla="*/ 373 h 403"/>
                  <a:gd name="T54" fmla="*/ 192 w 272"/>
                  <a:gd name="T55" fmla="*/ 385 h 403"/>
                  <a:gd name="T56" fmla="*/ 87 w 272"/>
                  <a:gd name="T57" fmla="*/ 389 h 403"/>
                  <a:gd name="T58" fmla="*/ 79 w 272"/>
                  <a:gd name="T59" fmla="*/ 381 h 403"/>
                  <a:gd name="T60" fmla="*/ 69 w 272"/>
                  <a:gd name="T61" fmla="*/ 370 h 403"/>
                  <a:gd name="T62" fmla="*/ 71 w 272"/>
                  <a:gd name="T63" fmla="*/ 353 h 403"/>
                  <a:gd name="T64" fmla="*/ 70 w 272"/>
                  <a:gd name="T65" fmla="*/ 347 h 403"/>
                  <a:gd name="T66" fmla="*/ 70 w 272"/>
                  <a:gd name="T67" fmla="*/ 332 h 403"/>
                  <a:gd name="T68" fmla="*/ 72 w 272"/>
                  <a:gd name="T69" fmla="*/ 324 h 403"/>
                  <a:gd name="T70" fmla="*/ 203 w 272"/>
                  <a:gd name="T71" fmla="*/ 329 h 403"/>
                  <a:gd name="T72" fmla="*/ 203 w 272"/>
                  <a:gd name="T73" fmla="*/ 347 h 403"/>
                  <a:gd name="T74" fmla="*/ 92 w 272"/>
                  <a:gd name="T75" fmla="*/ 196 h 403"/>
                  <a:gd name="T76" fmla="*/ 148 w 272"/>
                  <a:gd name="T77" fmla="*/ 186 h 403"/>
                  <a:gd name="T78" fmla="*/ 109 w 272"/>
                  <a:gd name="T79" fmla="*/ 310 h 403"/>
                  <a:gd name="T80" fmla="*/ 197 w 272"/>
                  <a:gd name="T81" fmla="*/ 285 h 403"/>
                  <a:gd name="T82" fmla="*/ 185 w 272"/>
                  <a:gd name="T83" fmla="*/ 170 h 403"/>
                  <a:gd name="T84" fmla="*/ 148 w 272"/>
                  <a:gd name="T85" fmla="*/ 168 h 403"/>
                  <a:gd name="T86" fmla="*/ 92 w 272"/>
                  <a:gd name="T87" fmla="*/ 178 h 403"/>
                  <a:gd name="T88" fmla="*/ 77 w 272"/>
                  <a:gd name="T89" fmla="*/ 310 h 403"/>
                  <a:gd name="T90" fmla="*/ 68 w 272"/>
                  <a:gd name="T91" fmla="*/ 265 h 403"/>
                  <a:gd name="T92" fmla="*/ 41 w 272"/>
                  <a:gd name="T93" fmla="*/ 225 h 403"/>
                  <a:gd name="T94" fmla="*/ 15 w 272"/>
                  <a:gd name="T95" fmla="*/ 147 h 403"/>
                  <a:gd name="T96" fmla="*/ 19 w 272"/>
                  <a:gd name="T97" fmla="*/ 101 h 403"/>
                  <a:gd name="T98" fmla="*/ 49 w 272"/>
                  <a:gd name="T99" fmla="*/ 51 h 403"/>
                  <a:gd name="T100" fmla="*/ 99 w 272"/>
                  <a:gd name="T101" fmla="*/ 21 h 403"/>
                  <a:gd name="T102" fmla="*/ 149 w 272"/>
                  <a:gd name="T103" fmla="*/ 16 h 403"/>
                  <a:gd name="T104" fmla="*/ 204 w 272"/>
                  <a:gd name="T105" fmla="*/ 36 h 403"/>
                  <a:gd name="T106" fmla="*/ 244 w 272"/>
                  <a:gd name="T107" fmla="*/ 79 h 403"/>
                  <a:gd name="T108" fmla="*/ 258 w 272"/>
                  <a:gd name="T109" fmla="*/ 138 h 403"/>
                  <a:gd name="T110" fmla="*/ 245 w 272"/>
                  <a:gd name="T111" fmla="*/ 194 h 403"/>
                  <a:gd name="T112" fmla="*/ 208 w 272"/>
                  <a:gd name="T113" fmla="*/ 26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72" h="403">
                    <a:moveTo>
                      <a:pt x="136" y="0"/>
                    </a:moveTo>
                    <a:lnTo>
                      <a:pt x="136" y="0"/>
                    </a:lnTo>
                    <a:lnTo>
                      <a:pt x="122" y="2"/>
                    </a:lnTo>
                    <a:lnTo>
                      <a:pt x="109" y="4"/>
                    </a:lnTo>
                    <a:lnTo>
                      <a:pt x="96" y="7"/>
                    </a:lnTo>
                    <a:lnTo>
                      <a:pt x="83" y="11"/>
                    </a:lnTo>
                    <a:lnTo>
                      <a:pt x="71" y="18"/>
                    </a:lnTo>
                    <a:lnTo>
                      <a:pt x="59" y="24"/>
                    </a:lnTo>
                    <a:lnTo>
                      <a:pt x="49" y="32"/>
                    </a:lnTo>
                    <a:lnTo>
                      <a:pt x="40" y="40"/>
                    </a:lnTo>
                    <a:lnTo>
                      <a:pt x="31" y="50"/>
                    </a:lnTo>
                    <a:lnTo>
                      <a:pt x="22" y="61"/>
                    </a:lnTo>
                    <a:lnTo>
                      <a:pt x="16" y="73"/>
                    </a:lnTo>
                    <a:lnTo>
                      <a:pt x="11" y="85"/>
                    </a:lnTo>
                    <a:lnTo>
                      <a:pt x="5" y="97"/>
                    </a:lnTo>
                    <a:lnTo>
                      <a:pt x="2" y="110"/>
                    </a:lnTo>
                    <a:lnTo>
                      <a:pt x="0" y="124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1" y="148"/>
                    </a:lnTo>
                    <a:lnTo>
                      <a:pt x="3" y="161"/>
                    </a:lnTo>
                    <a:lnTo>
                      <a:pt x="6" y="178"/>
                    </a:lnTo>
                    <a:lnTo>
                      <a:pt x="13" y="198"/>
                    </a:lnTo>
                    <a:lnTo>
                      <a:pt x="22" y="220"/>
                    </a:lnTo>
                    <a:lnTo>
                      <a:pt x="29" y="232"/>
                    </a:lnTo>
                    <a:lnTo>
                      <a:pt x="35" y="243"/>
                    </a:lnTo>
                    <a:lnTo>
                      <a:pt x="44" y="255"/>
                    </a:lnTo>
                    <a:lnTo>
                      <a:pt x="53" y="268"/>
                    </a:lnTo>
                    <a:lnTo>
                      <a:pt x="53" y="268"/>
                    </a:lnTo>
                    <a:lnTo>
                      <a:pt x="55" y="273"/>
                    </a:lnTo>
                    <a:lnTo>
                      <a:pt x="58" y="277"/>
                    </a:lnTo>
                    <a:lnTo>
                      <a:pt x="60" y="289"/>
                    </a:lnTo>
                    <a:lnTo>
                      <a:pt x="62" y="301"/>
                    </a:lnTo>
                    <a:lnTo>
                      <a:pt x="63" y="314"/>
                    </a:lnTo>
                    <a:lnTo>
                      <a:pt x="63" y="314"/>
                    </a:lnTo>
                    <a:lnTo>
                      <a:pt x="59" y="316"/>
                    </a:lnTo>
                    <a:lnTo>
                      <a:pt x="57" y="319"/>
                    </a:lnTo>
                    <a:lnTo>
                      <a:pt x="55" y="323"/>
                    </a:lnTo>
                    <a:lnTo>
                      <a:pt x="55" y="329"/>
                    </a:lnTo>
                    <a:lnTo>
                      <a:pt x="55" y="329"/>
                    </a:lnTo>
                    <a:lnTo>
                      <a:pt x="55" y="334"/>
                    </a:lnTo>
                    <a:lnTo>
                      <a:pt x="58" y="339"/>
                    </a:lnTo>
                    <a:lnTo>
                      <a:pt x="58" y="339"/>
                    </a:lnTo>
                    <a:lnTo>
                      <a:pt x="55" y="344"/>
                    </a:lnTo>
                    <a:lnTo>
                      <a:pt x="55" y="349"/>
                    </a:lnTo>
                    <a:lnTo>
                      <a:pt x="55" y="349"/>
                    </a:lnTo>
                    <a:lnTo>
                      <a:pt x="55" y="355"/>
                    </a:lnTo>
                    <a:lnTo>
                      <a:pt x="58" y="360"/>
                    </a:lnTo>
                    <a:lnTo>
                      <a:pt x="58" y="360"/>
                    </a:lnTo>
                    <a:lnTo>
                      <a:pt x="55" y="364"/>
                    </a:lnTo>
                    <a:lnTo>
                      <a:pt x="55" y="370"/>
                    </a:lnTo>
                    <a:lnTo>
                      <a:pt x="55" y="370"/>
                    </a:lnTo>
                    <a:lnTo>
                      <a:pt x="55" y="375"/>
                    </a:lnTo>
                    <a:lnTo>
                      <a:pt x="57" y="381"/>
                    </a:lnTo>
                    <a:lnTo>
                      <a:pt x="61" y="384"/>
                    </a:lnTo>
                    <a:lnTo>
                      <a:pt x="66" y="387"/>
                    </a:lnTo>
                    <a:lnTo>
                      <a:pt x="66" y="387"/>
                    </a:lnTo>
                    <a:lnTo>
                      <a:pt x="68" y="394"/>
                    </a:lnTo>
                    <a:lnTo>
                      <a:pt x="73" y="399"/>
                    </a:lnTo>
                    <a:lnTo>
                      <a:pt x="80" y="402"/>
                    </a:lnTo>
                    <a:lnTo>
                      <a:pt x="83" y="403"/>
                    </a:lnTo>
                    <a:lnTo>
                      <a:pt x="87" y="403"/>
                    </a:lnTo>
                    <a:lnTo>
                      <a:pt x="185" y="403"/>
                    </a:lnTo>
                    <a:lnTo>
                      <a:pt x="185" y="403"/>
                    </a:lnTo>
                    <a:lnTo>
                      <a:pt x="189" y="403"/>
                    </a:lnTo>
                    <a:lnTo>
                      <a:pt x="192" y="402"/>
                    </a:lnTo>
                    <a:lnTo>
                      <a:pt x="198" y="399"/>
                    </a:lnTo>
                    <a:lnTo>
                      <a:pt x="204" y="394"/>
                    </a:lnTo>
                    <a:lnTo>
                      <a:pt x="206" y="387"/>
                    </a:lnTo>
                    <a:lnTo>
                      <a:pt x="206" y="387"/>
                    </a:lnTo>
                    <a:lnTo>
                      <a:pt x="210" y="384"/>
                    </a:lnTo>
                    <a:lnTo>
                      <a:pt x="215" y="381"/>
                    </a:lnTo>
                    <a:lnTo>
                      <a:pt x="217" y="375"/>
                    </a:lnTo>
                    <a:lnTo>
                      <a:pt x="217" y="370"/>
                    </a:lnTo>
                    <a:lnTo>
                      <a:pt x="217" y="370"/>
                    </a:lnTo>
                    <a:lnTo>
                      <a:pt x="217" y="364"/>
                    </a:lnTo>
                    <a:lnTo>
                      <a:pt x="214" y="360"/>
                    </a:lnTo>
                    <a:lnTo>
                      <a:pt x="214" y="360"/>
                    </a:lnTo>
                    <a:lnTo>
                      <a:pt x="217" y="355"/>
                    </a:lnTo>
                    <a:lnTo>
                      <a:pt x="217" y="349"/>
                    </a:lnTo>
                    <a:lnTo>
                      <a:pt x="217" y="349"/>
                    </a:lnTo>
                    <a:lnTo>
                      <a:pt x="217" y="344"/>
                    </a:lnTo>
                    <a:lnTo>
                      <a:pt x="214" y="339"/>
                    </a:lnTo>
                    <a:lnTo>
                      <a:pt x="214" y="339"/>
                    </a:lnTo>
                    <a:lnTo>
                      <a:pt x="217" y="334"/>
                    </a:lnTo>
                    <a:lnTo>
                      <a:pt x="217" y="329"/>
                    </a:lnTo>
                    <a:lnTo>
                      <a:pt x="217" y="329"/>
                    </a:lnTo>
                    <a:lnTo>
                      <a:pt x="217" y="323"/>
                    </a:lnTo>
                    <a:lnTo>
                      <a:pt x="215" y="319"/>
                    </a:lnTo>
                    <a:lnTo>
                      <a:pt x="212" y="316"/>
                    </a:lnTo>
                    <a:lnTo>
                      <a:pt x="208" y="313"/>
                    </a:lnTo>
                    <a:lnTo>
                      <a:pt x="208" y="313"/>
                    </a:lnTo>
                    <a:lnTo>
                      <a:pt x="209" y="303"/>
                    </a:lnTo>
                    <a:lnTo>
                      <a:pt x="210" y="290"/>
                    </a:lnTo>
                    <a:lnTo>
                      <a:pt x="214" y="278"/>
                    </a:lnTo>
                    <a:lnTo>
                      <a:pt x="216" y="273"/>
                    </a:lnTo>
                    <a:lnTo>
                      <a:pt x="219" y="268"/>
                    </a:lnTo>
                    <a:lnTo>
                      <a:pt x="219" y="268"/>
                    </a:lnTo>
                    <a:lnTo>
                      <a:pt x="228" y="255"/>
                    </a:lnTo>
                    <a:lnTo>
                      <a:pt x="236" y="243"/>
                    </a:lnTo>
                    <a:lnTo>
                      <a:pt x="243" y="232"/>
                    </a:lnTo>
                    <a:lnTo>
                      <a:pt x="249" y="220"/>
                    </a:lnTo>
                    <a:lnTo>
                      <a:pt x="259" y="198"/>
                    </a:lnTo>
                    <a:lnTo>
                      <a:pt x="265" y="178"/>
                    </a:lnTo>
                    <a:lnTo>
                      <a:pt x="269" y="161"/>
                    </a:lnTo>
                    <a:lnTo>
                      <a:pt x="271" y="148"/>
                    </a:lnTo>
                    <a:lnTo>
                      <a:pt x="272" y="138"/>
                    </a:lnTo>
                    <a:lnTo>
                      <a:pt x="272" y="138"/>
                    </a:lnTo>
                    <a:lnTo>
                      <a:pt x="272" y="124"/>
                    </a:lnTo>
                    <a:lnTo>
                      <a:pt x="270" y="110"/>
                    </a:lnTo>
                    <a:lnTo>
                      <a:pt x="266" y="97"/>
                    </a:lnTo>
                    <a:lnTo>
                      <a:pt x="261" y="85"/>
                    </a:lnTo>
                    <a:lnTo>
                      <a:pt x="256" y="73"/>
                    </a:lnTo>
                    <a:lnTo>
                      <a:pt x="249" y="61"/>
                    </a:lnTo>
                    <a:lnTo>
                      <a:pt x="241" y="50"/>
                    </a:lnTo>
                    <a:lnTo>
                      <a:pt x="232" y="40"/>
                    </a:lnTo>
                    <a:lnTo>
                      <a:pt x="222" y="32"/>
                    </a:lnTo>
                    <a:lnTo>
                      <a:pt x="212" y="24"/>
                    </a:lnTo>
                    <a:lnTo>
                      <a:pt x="201" y="18"/>
                    </a:lnTo>
                    <a:lnTo>
                      <a:pt x="189" y="11"/>
                    </a:lnTo>
                    <a:lnTo>
                      <a:pt x="177" y="7"/>
                    </a:lnTo>
                    <a:lnTo>
                      <a:pt x="163" y="4"/>
                    </a:lnTo>
                    <a:lnTo>
                      <a:pt x="150" y="2"/>
                    </a:lnTo>
                    <a:lnTo>
                      <a:pt x="136" y="0"/>
                    </a:lnTo>
                    <a:lnTo>
                      <a:pt x="136" y="0"/>
                    </a:lnTo>
                    <a:close/>
                    <a:moveTo>
                      <a:pt x="203" y="349"/>
                    </a:moveTo>
                    <a:lnTo>
                      <a:pt x="203" y="349"/>
                    </a:lnTo>
                    <a:lnTo>
                      <a:pt x="203" y="351"/>
                    </a:lnTo>
                    <a:lnTo>
                      <a:pt x="201" y="353"/>
                    </a:lnTo>
                    <a:lnTo>
                      <a:pt x="201" y="367"/>
                    </a:lnTo>
                    <a:lnTo>
                      <a:pt x="201" y="367"/>
                    </a:lnTo>
                    <a:lnTo>
                      <a:pt x="203" y="368"/>
                    </a:lnTo>
                    <a:lnTo>
                      <a:pt x="203" y="370"/>
                    </a:lnTo>
                    <a:lnTo>
                      <a:pt x="203" y="370"/>
                    </a:lnTo>
                    <a:lnTo>
                      <a:pt x="202" y="373"/>
                    </a:lnTo>
                    <a:lnTo>
                      <a:pt x="200" y="374"/>
                    </a:lnTo>
                    <a:lnTo>
                      <a:pt x="193" y="381"/>
                    </a:lnTo>
                    <a:lnTo>
                      <a:pt x="193" y="382"/>
                    </a:lnTo>
                    <a:lnTo>
                      <a:pt x="193" y="382"/>
                    </a:lnTo>
                    <a:lnTo>
                      <a:pt x="192" y="385"/>
                    </a:lnTo>
                    <a:lnTo>
                      <a:pt x="191" y="387"/>
                    </a:lnTo>
                    <a:lnTo>
                      <a:pt x="188" y="389"/>
                    </a:lnTo>
                    <a:lnTo>
                      <a:pt x="185" y="389"/>
                    </a:lnTo>
                    <a:lnTo>
                      <a:pt x="87" y="389"/>
                    </a:lnTo>
                    <a:lnTo>
                      <a:pt x="87" y="389"/>
                    </a:lnTo>
                    <a:lnTo>
                      <a:pt x="84" y="389"/>
                    </a:lnTo>
                    <a:lnTo>
                      <a:pt x="82" y="387"/>
                    </a:lnTo>
                    <a:lnTo>
                      <a:pt x="80" y="385"/>
                    </a:lnTo>
                    <a:lnTo>
                      <a:pt x="79" y="382"/>
                    </a:lnTo>
                    <a:lnTo>
                      <a:pt x="79" y="381"/>
                    </a:lnTo>
                    <a:lnTo>
                      <a:pt x="72" y="374"/>
                    </a:lnTo>
                    <a:lnTo>
                      <a:pt x="72" y="374"/>
                    </a:lnTo>
                    <a:lnTo>
                      <a:pt x="70" y="373"/>
                    </a:lnTo>
                    <a:lnTo>
                      <a:pt x="69" y="370"/>
                    </a:lnTo>
                    <a:lnTo>
                      <a:pt x="69" y="370"/>
                    </a:lnTo>
                    <a:lnTo>
                      <a:pt x="69" y="369"/>
                    </a:lnTo>
                    <a:lnTo>
                      <a:pt x="71" y="367"/>
                    </a:lnTo>
                    <a:lnTo>
                      <a:pt x="176" y="367"/>
                    </a:lnTo>
                    <a:lnTo>
                      <a:pt x="176" y="353"/>
                    </a:lnTo>
                    <a:lnTo>
                      <a:pt x="71" y="353"/>
                    </a:lnTo>
                    <a:lnTo>
                      <a:pt x="71" y="353"/>
                    </a:lnTo>
                    <a:lnTo>
                      <a:pt x="69" y="351"/>
                    </a:lnTo>
                    <a:lnTo>
                      <a:pt x="69" y="349"/>
                    </a:lnTo>
                    <a:lnTo>
                      <a:pt x="69" y="349"/>
                    </a:lnTo>
                    <a:lnTo>
                      <a:pt x="70" y="347"/>
                    </a:lnTo>
                    <a:lnTo>
                      <a:pt x="71" y="346"/>
                    </a:lnTo>
                    <a:lnTo>
                      <a:pt x="176" y="346"/>
                    </a:lnTo>
                    <a:lnTo>
                      <a:pt x="176" y="332"/>
                    </a:lnTo>
                    <a:lnTo>
                      <a:pt x="70" y="332"/>
                    </a:lnTo>
                    <a:lnTo>
                      <a:pt x="70" y="332"/>
                    </a:lnTo>
                    <a:lnTo>
                      <a:pt x="69" y="330"/>
                    </a:lnTo>
                    <a:lnTo>
                      <a:pt x="69" y="329"/>
                    </a:lnTo>
                    <a:lnTo>
                      <a:pt x="69" y="329"/>
                    </a:lnTo>
                    <a:lnTo>
                      <a:pt x="70" y="326"/>
                    </a:lnTo>
                    <a:lnTo>
                      <a:pt x="72" y="324"/>
                    </a:lnTo>
                    <a:lnTo>
                      <a:pt x="200" y="324"/>
                    </a:lnTo>
                    <a:lnTo>
                      <a:pt x="200" y="324"/>
                    </a:lnTo>
                    <a:lnTo>
                      <a:pt x="202" y="326"/>
                    </a:lnTo>
                    <a:lnTo>
                      <a:pt x="203" y="329"/>
                    </a:lnTo>
                    <a:lnTo>
                      <a:pt x="203" y="329"/>
                    </a:lnTo>
                    <a:lnTo>
                      <a:pt x="203" y="331"/>
                    </a:lnTo>
                    <a:lnTo>
                      <a:pt x="201" y="332"/>
                    </a:lnTo>
                    <a:lnTo>
                      <a:pt x="201" y="346"/>
                    </a:lnTo>
                    <a:lnTo>
                      <a:pt x="201" y="346"/>
                    </a:lnTo>
                    <a:lnTo>
                      <a:pt x="203" y="347"/>
                    </a:lnTo>
                    <a:lnTo>
                      <a:pt x="203" y="349"/>
                    </a:lnTo>
                    <a:lnTo>
                      <a:pt x="203" y="349"/>
                    </a:lnTo>
                    <a:close/>
                    <a:moveTo>
                      <a:pt x="109" y="310"/>
                    </a:moveTo>
                    <a:lnTo>
                      <a:pt x="90" y="195"/>
                    </a:lnTo>
                    <a:lnTo>
                      <a:pt x="92" y="196"/>
                    </a:lnTo>
                    <a:lnTo>
                      <a:pt x="103" y="186"/>
                    </a:lnTo>
                    <a:lnTo>
                      <a:pt x="114" y="196"/>
                    </a:lnTo>
                    <a:lnTo>
                      <a:pt x="125" y="186"/>
                    </a:lnTo>
                    <a:lnTo>
                      <a:pt x="137" y="196"/>
                    </a:lnTo>
                    <a:lnTo>
                      <a:pt x="148" y="186"/>
                    </a:lnTo>
                    <a:lnTo>
                      <a:pt x="158" y="196"/>
                    </a:lnTo>
                    <a:lnTo>
                      <a:pt x="170" y="186"/>
                    </a:lnTo>
                    <a:lnTo>
                      <a:pt x="181" y="196"/>
                    </a:lnTo>
                    <a:lnTo>
                      <a:pt x="163" y="310"/>
                    </a:lnTo>
                    <a:lnTo>
                      <a:pt x="109" y="310"/>
                    </a:lnTo>
                    <a:close/>
                    <a:moveTo>
                      <a:pt x="208" y="260"/>
                    </a:moveTo>
                    <a:lnTo>
                      <a:pt x="208" y="260"/>
                    </a:lnTo>
                    <a:lnTo>
                      <a:pt x="204" y="265"/>
                    </a:lnTo>
                    <a:lnTo>
                      <a:pt x="202" y="272"/>
                    </a:lnTo>
                    <a:lnTo>
                      <a:pt x="197" y="285"/>
                    </a:lnTo>
                    <a:lnTo>
                      <a:pt x="195" y="299"/>
                    </a:lnTo>
                    <a:lnTo>
                      <a:pt x="194" y="310"/>
                    </a:lnTo>
                    <a:lnTo>
                      <a:pt x="177" y="310"/>
                    </a:lnTo>
                    <a:lnTo>
                      <a:pt x="200" y="172"/>
                    </a:lnTo>
                    <a:lnTo>
                      <a:pt x="185" y="170"/>
                    </a:lnTo>
                    <a:lnTo>
                      <a:pt x="184" y="174"/>
                    </a:lnTo>
                    <a:lnTo>
                      <a:pt x="181" y="178"/>
                    </a:lnTo>
                    <a:lnTo>
                      <a:pt x="170" y="168"/>
                    </a:lnTo>
                    <a:lnTo>
                      <a:pt x="158" y="178"/>
                    </a:lnTo>
                    <a:lnTo>
                      <a:pt x="148" y="168"/>
                    </a:lnTo>
                    <a:lnTo>
                      <a:pt x="137" y="178"/>
                    </a:lnTo>
                    <a:lnTo>
                      <a:pt x="125" y="168"/>
                    </a:lnTo>
                    <a:lnTo>
                      <a:pt x="114" y="178"/>
                    </a:lnTo>
                    <a:lnTo>
                      <a:pt x="103" y="168"/>
                    </a:lnTo>
                    <a:lnTo>
                      <a:pt x="92" y="178"/>
                    </a:lnTo>
                    <a:lnTo>
                      <a:pt x="86" y="173"/>
                    </a:lnTo>
                    <a:lnTo>
                      <a:pt x="86" y="170"/>
                    </a:lnTo>
                    <a:lnTo>
                      <a:pt x="72" y="172"/>
                    </a:lnTo>
                    <a:lnTo>
                      <a:pt x="95" y="310"/>
                    </a:lnTo>
                    <a:lnTo>
                      <a:pt x="77" y="310"/>
                    </a:lnTo>
                    <a:lnTo>
                      <a:pt x="77" y="310"/>
                    </a:lnTo>
                    <a:lnTo>
                      <a:pt x="76" y="299"/>
                    </a:lnTo>
                    <a:lnTo>
                      <a:pt x="74" y="285"/>
                    </a:lnTo>
                    <a:lnTo>
                      <a:pt x="71" y="272"/>
                    </a:lnTo>
                    <a:lnTo>
                      <a:pt x="68" y="265"/>
                    </a:lnTo>
                    <a:lnTo>
                      <a:pt x="63" y="260"/>
                    </a:lnTo>
                    <a:lnTo>
                      <a:pt x="63" y="260"/>
                    </a:lnTo>
                    <a:lnTo>
                      <a:pt x="55" y="248"/>
                    </a:lnTo>
                    <a:lnTo>
                      <a:pt x="47" y="236"/>
                    </a:lnTo>
                    <a:lnTo>
                      <a:pt x="41" y="225"/>
                    </a:lnTo>
                    <a:lnTo>
                      <a:pt x="35" y="214"/>
                    </a:lnTo>
                    <a:lnTo>
                      <a:pt x="27" y="194"/>
                    </a:lnTo>
                    <a:lnTo>
                      <a:pt x="20" y="175"/>
                    </a:lnTo>
                    <a:lnTo>
                      <a:pt x="17" y="159"/>
                    </a:lnTo>
                    <a:lnTo>
                      <a:pt x="15" y="147"/>
                    </a:lnTo>
                    <a:lnTo>
                      <a:pt x="14" y="138"/>
                    </a:lnTo>
                    <a:lnTo>
                      <a:pt x="14" y="138"/>
                    </a:lnTo>
                    <a:lnTo>
                      <a:pt x="14" y="125"/>
                    </a:lnTo>
                    <a:lnTo>
                      <a:pt x="16" y="113"/>
                    </a:lnTo>
                    <a:lnTo>
                      <a:pt x="19" y="101"/>
                    </a:lnTo>
                    <a:lnTo>
                      <a:pt x="23" y="90"/>
                    </a:lnTo>
                    <a:lnTo>
                      <a:pt x="29" y="79"/>
                    </a:lnTo>
                    <a:lnTo>
                      <a:pt x="34" y="69"/>
                    </a:lnTo>
                    <a:lnTo>
                      <a:pt x="42" y="60"/>
                    </a:lnTo>
                    <a:lnTo>
                      <a:pt x="49" y="51"/>
                    </a:lnTo>
                    <a:lnTo>
                      <a:pt x="58" y="43"/>
                    </a:lnTo>
                    <a:lnTo>
                      <a:pt x="68" y="36"/>
                    </a:lnTo>
                    <a:lnTo>
                      <a:pt x="77" y="30"/>
                    </a:lnTo>
                    <a:lnTo>
                      <a:pt x="88" y="24"/>
                    </a:lnTo>
                    <a:lnTo>
                      <a:pt x="99" y="21"/>
                    </a:lnTo>
                    <a:lnTo>
                      <a:pt x="111" y="18"/>
                    </a:lnTo>
                    <a:lnTo>
                      <a:pt x="123" y="16"/>
                    </a:lnTo>
                    <a:lnTo>
                      <a:pt x="136" y="16"/>
                    </a:lnTo>
                    <a:lnTo>
                      <a:pt x="136" y="16"/>
                    </a:lnTo>
                    <a:lnTo>
                      <a:pt x="149" y="16"/>
                    </a:lnTo>
                    <a:lnTo>
                      <a:pt x="161" y="18"/>
                    </a:lnTo>
                    <a:lnTo>
                      <a:pt x="173" y="21"/>
                    </a:lnTo>
                    <a:lnTo>
                      <a:pt x="183" y="24"/>
                    </a:lnTo>
                    <a:lnTo>
                      <a:pt x="194" y="30"/>
                    </a:lnTo>
                    <a:lnTo>
                      <a:pt x="204" y="36"/>
                    </a:lnTo>
                    <a:lnTo>
                      <a:pt x="214" y="43"/>
                    </a:lnTo>
                    <a:lnTo>
                      <a:pt x="222" y="51"/>
                    </a:lnTo>
                    <a:lnTo>
                      <a:pt x="230" y="60"/>
                    </a:lnTo>
                    <a:lnTo>
                      <a:pt x="237" y="69"/>
                    </a:lnTo>
                    <a:lnTo>
                      <a:pt x="244" y="79"/>
                    </a:lnTo>
                    <a:lnTo>
                      <a:pt x="248" y="90"/>
                    </a:lnTo>
                    <a:lnTo>
                      <a:pt x="252" y="101"/>
                    </a:lnTo>
                    <a:lnTo>
                      <a:pt x="256" y="113"/>
                    </a:lnTo>
                    <a:lnTo>
                      <a:pt x="258" y="125"/>
                    </a:lnTo>
                    <a:lnTo>
                      <a:pt x="258" y="138"/>
                    </a:lnTo>
                    <a:lnTo>
                      <a:pt x="258" y="138"/>
                    </a:lnTo>
                    <a:lnTo>
                      <a:pt x="257" y="147"/>
                    </a:lnTo>
                    <a:lnTo>
                      <a:pt x="255" y="159"/>
                    </a:lnTo>
                    <a:lnTo>
                      <a:pt x="251" y="175"/>
                    </a:lnTo>
                    <a:lnTo>
                      <a:pt x="245" y="194"/>
                    </a:lnTo>
                    <a:lnTo>
                      <a:pt x="236" y="214"/>
                    </a:lnTo>
                    <a:lnTo>
                      <a:pt x="231" y="225"/>
                    </a:lnTo>
                    <a:lnTo>
                      <a:pt x="224" y="236"/>
                    </a:lnTo>
                    <a:lnTo>
                      <a:pt x="217" y="248"/>
                    </a:lnTo>
                    <a:lnTo>
                      <a:pt x="208" y="260"/>
                    </a:lnTo>
                    <a:lnTo>
                      <a:pt x="208" y="2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Rectangle 33"/>
              <p:cNvSpPr>
                <a:spLocks noChangeArrowheads="1"/>
              </p:cNvSpPr>
              <p:nvPr/>
            </p:nvSpPr>
            <p:spPr bwMode="auto">
              <a:xfrm>
                <a:off x="4338638" y="1814513"/>
                <a:ext cx="23813" cy="682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34"/>
              <p:cNvSpPr>
                <a:spLocks/>
              </p:cNvSpPr>
              <p:nvPr/>
            </p:nvSpPr>
            <p:spPr bwMode="auto">
              <a:xfrm>
                <a:off x="4173538" y="1855788"/>
                <a:ext cx="55563" cy="71438"/>
              </a:xfrm>
              <a:custGeom>
                <a:avLst/>
                <a:gdLst>
                  <a:gd name="T0" fmla="*/ 35 w 35"/>
                  <a:gd name="T1" fmla="*/ 37 h 45"/>
                  <a:gd name="T2" fmla="*/ 12 w 35"/>
                  <a:gd name="T3" fmla="*/ 0 h 45"/>
                  <a:gd name="T4" fmla="*/ 0 w 35"/>
                  <a:gd name="T5" fmla="*/ 7 h 45"/>
                  <a:gd name="T6" fmla="*/ 22 w 35"/>
                  <a:gd name="T7" fmla="*/ 45 h 45"/>
                  <a:gd name="T8" fmla="*/ 35 w 35"/>
                  <a:gd name="T9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45">
                    <a:moveTo>
                      <a:pt x="35" y="37"/>
                    </a:moveTo>
                    <a:lnTo>
                      <a:pt x="12" y="0"/>
                    </a:lnTo>
                    <a:lnTo>
                      <a:pt x="0" y="7"/>
                    </a:lnTo>
                    <a:lnTo>
                      <a:pt x="22" y="45"/>
                    </a:lnTo>
                    <a:lnTo>
                      <a:pt x="35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35"/>
              <p:cNvSpPr>
                <a:spLocks/>
              </p:cNvSpPr>
              <p:nvPr/>
            </p:nvSpPr>
            <p:spPr bwMode="auto">
              <a:xfrm>
                <a:off x="4057650" y="1976438"/>
                <a:ext cx="69850" cy="53975"/>
              </a:xfrm>
              <a:custGeom>
                <a:avLst/>
                <a:gdLst>
                  <a:gd name="T0" fmla="*/ 44 w 44"/>
                  <a:gd name="T1" fmla="*/ 22 h 34"/>
                  <a:gd name="T2" fmla="*/ 7 w 44"/>
                  <a:gd name="T3" fmla="*/ 0 h 34"/>
                  <a:gd name="T4" fmla="*/ 0 w 44"/>
                  <a:gd name="T5" fmla="*/ 12 h 34"/>
                  <a:gd name="T6" fmla="*/ 38 w 44"/>
                  <a:gd name="T7" fmla="*/ 34 h 34"/>
                  <a:gd name="T8" fmla="*/ 44 w 44"/>
                  <a:gd name="T9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4">
                    <a:moveTo>
                      <a:pt x="44" y="22"/>
                    </a:moveTo>
                    <a:lnTo>
                      <a:pt x="7" y="0"/>
                    </a:lnTo>
                    <a:lnTo>
                      <a:pt x="0" y="12"/>
                    </a:lnTo>
                    <a:lnTo>
                      <a:pt x="38" y="34"/>
                    </a:lnTo>
                    <a:lnTo>
                      <a:pt x="44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Rectangle 36"/>
              <p:cNvSpPr>
                <a:spLocks noChangeArrowheads="1"/>
              </p:cNvSpPr>
              <p:nvPr/>
            </p:nvSpPr>
            <p:spPr bwMode="auto">
              <a:xfrm>
                <a:off x="4021138" y="2143125"/>
                <a:ext cx="68263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8" name="Rectangle 37"/>
              <p:cNvSpPr>
                <a:spLocks noChangeArrowheads="1"/>
              </p:cNvSpPr>
              <p:nvPr/>
            </p:nvSpPr>
            <p:spPr bwMode="auto">
              <a:xfrm>
                <a:off x="4621213" y="2133600"/>
                <a:ext cx="69850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9" name="Freeform 38"/>
              <p:cNvSpPr>
                <a:spLocks/>
              </p:cNvSpPr>
              <p:nvPr/>
            </p:nvSpPr>
            <p:spPr bwMode="auto">
              <a:xfrm>
                <a:off x="4578350" y="1966913"/>
                <a:ext cx="69850" cy="53975"/>
              </a:xfrm>
              <a:custGeom>
                <a:avLst/>
                <a:gdLst>
                  <a:gd name="T0" fmla="*/ 44 w 44"/>
                  <a:gd name="T1" fmla="*/ 13 h 34"/>
                  <a:gd name="T2" fmla="*/ 38 w 44"/>
                  <a:gd name="T3" fmla="*/ 0 h 34"/>
                  <a:gd name="T4" fmla="*/ 0 w 44"/>
                  <a:gd name="T5" fmla="*/ 22 h 34"/>
                  <a:gd name="T6" fmla="*/ 7 w 44"/>
                  <a:gd name="T7" fmla="*/ 34 h 34"/>
                  <a:gd name="T8" fmla="*/ 44 w 44"/>
                  <a:gd name="T9" fmla="*/ 1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4">
                    <a:moveTo>
                      <a:pt x="44" y="13"/>
                    </a:moveTo>
                    <a:lnTo>
                      <a:pt x="38" y="0"/>
                    </a:lnTo>
                    <a:lnTo>
                      <a:pt x="0" y="22"/>
                    </a:lnTo>
                    <a:lnTo>
                      <a:pt x="7" y="34"/>
                    </a:lnTo>
                    <a:lnTo>
                      <a:pt x="44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0" name="Freeform 39"/>
              <p:cNvSpPr>
                <a:spLocks/>
              </p:cNvSpPr>
              <p:nvPr/>
            </p:nvSpPr>
            <p:spPr bwMode="auto">
              <a:xfrm>
                <a:off x="4473575" y="1849438"/>
                <a:ext cx="55563" cy="73025"/>
              </a:xfrm>
              <a:custGeom>
                <a:avLst/>
                <a:gdLst>
                  <a:gd name="T0" fmla="*/ 35 w 35"/>
                  <a:gd name="T1" fmla="*/ 8 h 46"/>
                  <a:gd name="T2" fmla="*/ 23 w 35"/>
                  <a:gd name="T3" fmla="*/ 0 h 46"/>
                  <a:gd name="T4" fmla="*/ 0 w 35"/>
                  <a:gd name="T5" fmla="*/ 38 h 46"/>
                  <a:gd name="T6" fmla="*/ 13 w 35"/>
                  <a:gd name="T7" fmla="*/ 46 h 46"/>
                  <a:gd name="T8" fmla="*/ 35 w 35"/>
                  <a:gd name="T9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46">
                    <a:moveTo>
                      <a:pt x="35" y="8"/>
                    </a:moveTo>
                    <a:lnTo>
                      <a:pt x="23" y="0"/>
                    </a:lnTo>
                    <a:lnTo>
                      <a:pt x="0" y="38"/>
                    </a:lnTo>
                    <a:lnTo>
                      <a:pt x="13" y="46"/>
                    </a:lnTo>
                    <a:lnTo>
                      <a:pt x="3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1" name="Freeform 40"/>
              <p:cNvSpPr>
                <a:spLocks/>
              </p:cNvSpPr>
              <p:nvPr/>
            </p:nvSpPr>
            <p:spPr bwMode="auto">
              <a:xfrm>
                <a:off x="4579938" y="2271713"/>
                <a:ext cx="73025" cy="52388"/>
              </a:xfrm>
              <a:custGeom>
                <a:avLst/>
                <a:gdLst>
                  <a:gd name="T0" fmla="*/ 0 w 46"/>
                  <a:gd name="T1" fmla="*/ 12 h 33"/>
                  <a:gd name="T2" fmla="*/ 38 w 46"/>
                  <a:gd name="T3" fmla="*/ 33 h 33"/>
                  <a:gd name="T4" fmla="*/ 46 w 46"/>
                  <a:gd name="T5" fmla="*/ 22 h 33"/>
                  <a:gd name="T6" fmla="*/ 8 w 46"/>
                  <a:gd name="T7" fmla="*/ 0 h 33"/>
                  <a:gd name="T8" fmla="*/ 0 w 46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3">
                    <a:moveTo>
                      <a:pt x="0" y="12"/>
                    </a:moveTo>
                    <a:lnTo>
                      <a:pt x="38" y="33"/>
                    </a:lnTo>
                    <a:lnTo>
                      <a:pt x="46" y="22"/>
                    </a:lnTo>
                    <a:lnTo>
                      <a:pt x="8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Freeform 41"/>
              <p:cNvSpPr>
                <a:spLocks/>
              </p:cNvSpPr>
              <p:nvPr/>
            </p:nvSpPr>
            <p:spPr bwMode="auto">
              <a:xfrm>
                <a:off x="4059238" y="2279650"/>
                <a:ext cx="71438" cy="53975"/>
              </a:xfrm>
              <a:custGeom>
                <a:avLst/>
                <a:gdLst>
                  <a:gd name="T0" fmla="*/ 0 w 45"/>
                  <a:gd name="T1" fmla="*/ 22 h 34"/>
                  <a:gd name="T2" fmla="*/ 8 w 45"/>
                  <a:gd name="T3" fmla="*/ 34 h 34"/>
                  <a:gd name="T4" fmla="*/ 45 w 45"/>
                  <a:gd name="T5" fmla="*/ 12 h 34"/>
                  <a:gd name="T6" fmla="*/ 38 w 45"/>
                  <a:gd name="T7" fmla="*/ 0 h 34"/>
                  <a:gd name="T8" fmla="*/ 0 w 45"/>
                  <a:gd name="T9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34">
                    <a:moveTo>
                      <a:pt x="0" y="22"/>
                    </a:moveTo>
                    <a:lnTo>
                      <a:pt x="8" y="34"/>
                    </a:lnTo>
                    <a:lnTo>
                      <a:pt x="45" y="12"/>
                    </a:lnTo>
                    <a:lnTo>
                      <a:pt x="38" y="0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9867743" y="2030282"/>
            <a:ext cx="894896" cy="894896"/>
            <a:chOff x="9980632" y="2556021"/>
            <a:chExt cx="894896" cy="894896"/>
          </a:xfrm>
        </p:grpSpPr>
        <p:sp>
          <p:nvSpPr>
            <p:cNvPr id="12" name="Oval 11"/>
            <p:cNvSpPr/>
            <p:nvPr/>
          </p:nvSpPr>
          <p:spPr>
            <a:xfrm>
              <a:off x="9980632" y="2556021"/>
              <a:ext cx="894896" cy="894896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10212708" y="2799578"/>
              <a:ext cx="430744" cy="407783"/>
              <a:chOff x="2835275" y="3127375"/>
              <a:chExt cx="744538" cy="704850"/>
            </a:xfrm>
            <a:solidFill>
              <a:schemeClr val="bg1">
                <a:lumMod val="95000"/>
              </a:schemeClr>
            </a:solidFill>
          </p:grpSpPr>
          <p:sp>
            <p:nvSpPr>
              <p:cNvPr id="44" name="Freeform 43"/>
              <p:cNvSpPr>
                <a:spLocks noEditPoints="1"/>
              </p:cNvSpPr>
              <p:nvPr/>
            </p:nvSpPr>
            <p:spPr bwMode="auto">
              <a:xfrm>
                <a:off x="2835275" y="3324225"/>
                <a:ext cx="504825" cy="508000"/>
              </a:xfrm>
              <a:custGeom>
                <a:avLst/>
                <a:gdLst>
                  <a:gd name="T0" fmla="*/ 284 w 318"/>
                  <a:gd name="T1" fmla="*/ 55 h 320"/>
                  <a:gd name="T2" fmla="*/ 253 w 318"/>
                  <a:gd name="T3" fmla="*/ 61 h 320"/>
                  <a:gd name="T4" fmla="*/ 195 w 318"/>
                  <a:gd name="T5" fmla="*/ 28 h 320"/>
                  <a:gd name="T6" fmla="*/ 185 w 318"/>
                  <a:gd name="T7" fmla="*/ 0 h 320"/>
                  <a:gd name="T8" fmla="*/ 125 w 318"/>
                  <a:gd name="T9" fmla="*/ 27 h 320"/>
                  <a:gd name="T10" fmla="*/ 55 w 318"/>
                  <a:gd name="T11" fmla="*/ 36 h 320"/>
                  <a:gd name="T12" fmla="*/ 57 w 318"/>
                  <a:gd name="T13" fmla="*/ 66 h 320"/>
                  <a:gd name="T14" fmla="*/ 25 w 318"/>
                  <a:gd name="T15" fmla="*/ 120 h 320"/>
                  <a:gd name="T16" fmla="*/ 0 w 318"/>
                  <a:gd name="T17" fmla="*/ 135 h 320"/>
                  <a:gd name="T18" fmla="*/ 20 w 318"/>
                  <a:gd name="T19" fmla="*/ 192 h 320"/>
                  <a:gd name="T20" fmla="*/ 35 w 318"/>
                  <a:gd name="T21" fmla="*/ 264 h 320"/>
                  <a:gd name="T22" fmla="*/ 64 w 318"/>
                  <a:gd name="T23" fmla="*/ 268 h 320"/>
                  <a:gd name="T24" fmla="*/ 116 w 318"/>
                  <a:gd name="T25" fmla="*/ 298 h 320"/>
                  <a:gd name="T26" fmla="*/ 135 w 318"/>
                  <a:gd name="T27" fmla="*/ 320 h 320"/>
                  <a:gd name="T28" fmla="*/ 192 w 318"/>
                  <a:gd name="T29" fmla="*/ 300 h 320"/>
                  <a:gd name="T30" fmla="*/ 263 w 318"/>
                  <a:gd name="T31" fmla="*/ 284 h 320"/>
                  <a:gd name="T32" fmla="*/ 264 w 318"/>
                  <a:gd name="T33" fmla="*/ 255 h 320"/>
                  <a:gd name="T34" fmla="*/ 294 w 318"/>
                  <a:gd name="T35" fmla="*/ 199 h 320"/>
                  <a:gd name="T36" fmla="*/ 318 w 318"/>
                  <a:gd name="T37" fmla="*/ 185 h 320"/>
                  <a:gd name="T38" fmla="*/ 293 w 318"/>
                  <a:gd name="T39" fmla="*/ 126 h 320"/>
                  <a:gd name="T40" fmla="*/ 304 w 318"/>
                  <a:gd name="T41" fmla="*/ 173 h 320"/>
                  <a:gd name="T42" fmla="*/ 283 w 318"/>
                  <a:gd name="T43" fmla="*/ 183 h 320"/>
                  <a:gd name="T44" fmla="*/ 294 w 318"/>
                  <a:gd name="T45" fmla="*/ 218 h 320"/>
                  <a:gd name="T46" fmla="*/ 257 w 318"/>
                  <a:gd name="T47" fmla="*/ 242 h 320"/>
                  <a:gd name="T48" fmla="*/ 244 w 318"/>
                  <a:gd name="T49" fmla="*/ 256 h 320"/>
                  <a:gd name="T50" fmla="*/ 220 w 318"/>
                  <a:gd name="T51" fmla="*/ 293 h 320"/>
                  <a:gd name="T52" fmla="*/ 204 w 318"/>
                  <a:gd name="T53" fmla="*/ 281 h 320"/>
                  <a:gd name="T54" fmla="*/ 180 w 318"/>
                  <a:gd name="T55" fmla="*/ 288 h 320"/>
                  <a:gd name="T56" fmla="*/ 142 w 318"/>
                  <a:gd name="T57" fmla="*/ 290 h 320"/>
                  <a:gd name="T58" fmla="*/ 127 w 318"/>
                  <a:gd name="T59" fmla="*/ 286 h 320"/>
                  <a:gd name="T60" fmla="*/ 101 w 318"/>
                  <a:gd name="T61" fmla="*/ 294 h 320"/>
                  <a:gd name="T62" fmla="*/ 77 w 318"/>
                  <a:gd name="T63" fmla="*/ 260 h 320"/>
                  <a:gd name="T64" fmla="*/ 61 w 318"/>
                  <a:gd name="T65" fmla="*/ 245 h 320"/>
                  <a:gd name="T66" fmla="*/ 27 w 318"/>
                  <a:gd name="T67" fmla="*/ 220 h 320"/>
                  <a:gd name="T68" fmla="*/ 38 w 318"/>
                  <a:gd name="T69" fmla="*/ 204 h 320"/>
                  <a:gd name="T70" fmla="*/ 32 w 318"/>
                  <a:gd name="T71" fmla="*/ 180 h 320"/>
                  <a:gd name="T72" fmla="*/ 33 w 318"/>
                  <a:gd name="T73" fmla="*/ 143 h 320"/>
                  <a:gd name="T74" fmla="*/ 37 w 318"/>
                  <a:gd name="T75" fmla="*/ 129 h 320"/>
                  <a:gd name="T76" fmla="*/ 25 w 318"/>
                  <a:gd name="T77" fmla="*/ 102 h 320"/>
                  <a:gd name="T78" fmla="*/ 65 w 318"/>
                  <a:gd name="T79" fmla="*/ 79 h 320"/>
                  <a:gd name="T80" fmla="*/ 80 w 318"/>
                  <a:gd name="T81" fmla="*/ 65 h 320"/>
                  <a:gd name="T82" fmla="*/ 114 w 318"/>
                  <a:gd name="T83" fmla="*/ 45 h 320"/>
                  <a:gd name="T84" fmla="*/ 133 w 318"/>
                  <a:gd name="T85" fmla="*/ 40 h 320"/>
                  <a:gd name="T86" fmla="*/ 173 w 318"/>
                  <a:gd name="T87" fmla="*/ 14 h 320"/>
                  <a:gd name="T88" fmla="*/ 182 w 318"/>
                  <a:gd name="T89" fmla="*/ 40 h 320"/>
                  <a:gd name="T90" fmla="*/ 218 w 318"/>
                  <a:gd name="T91" fmla="*/ 25 h 320"/>
                  <a:gd name="T92" fmla="*/ 240 w 318"/>
                  <a:gd name="T93" fmla="*/ 68 h 320"/>
                  <a:gd name="T94" fmla="*/ 253 w 318"/>
                  <a:gd name="T95" fmla="*/ 80 h 320"/>
                  <a:gd name="T96" fmla="*/ 274 w 318"/>
                  <a:gd name="T97" fmla="*/ 115 h 320"/>
                  <a:gd name="T98" fmla="*/ 281 w 318"/>
                  <a:gd name="T99" fmla="*/ 134 h 320"/>
                  <a:gd name="T100" fmla="*/ 304 w 318"/>
                  <a:gd name="T101" fmla="*/ 173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18" h="320">
                    <a:moveTo>
                      <a:pt x="290" y="119"/>
                    </a:moveTo>
                    <a:lnTo>
                      <a:pt x="310" y="102"/>
                    </a:lnTo>
                    <a:lnTo>
                      <a:pt x="284" y="55"/>
                    </a:lnTo>
                    <a:lnTo>
                      <a:pt x="257" y="64"/>
                    </a:lnTo>
                    <a:lnTo>
                      <a:pt x="257" y="64"/>
                    </a:lnTo>
                    <a:lnTo>
                      <a:pt x="253" y="61"/>
                    </a:lnTo>
                    <a:lnTo>
                      <a:pt x="260" y="34"/>
                    </a:lnTo>
                    <a:lnTo>
                      <a:pt x="215" y="8"/>
                    </a:lnTo>
                    <a:lnTo>
                      <a:pt x="195" y="28"/>
                    </a:lnTo>
                    <a:lnTo>
                      <a:pt x="195" y="28"/>
                    </a:lnTo>
                    <a:lnTo>
                      <a:pt x="190" y="27"/>
                    </a:lnTo>
                    <a:lnTo>
                      <a:pt x="185" y="0"/>
                    </a:lnTo>
                    <a:lnTo>
                      <a:pt x="131" y="0"/>
                    </a:lnTo>
                    <a:lnTo>
                      <a:pt x="125" y="27"/>
                    </a:lnTo>
                    <a:lnTo>
                      <a:pt x="125" y="27"/>
                    </a:lnTo>
                    <a:lnTo>
                      <a:pt x="119" y="29"/>
                    </a:lnTo>
                    <a:lnTo>
                      <a:pt x="101" y="9"/>
                    </a:lnTo>
                    <a:lnTo>
                      <a:pt x="55" y="36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57" y="66"/>
                    </a:lnTo>
                    <a:lnTo>
                      <a:pt x="33" y="58"/>
                    </a:lnTo>
                    <a:lnTo>
                      <a:pt x="7" y="105"/>
                    </a:lnTo>
                    <a:lnTo>
                      <a:pt x="25" y="120"/>
                    </a:lnTo>
                    <a:lnTo>
                      <a:pt x="25" y="120"/>
                    </a:lnTo>
                    <a:lnTo>
                      <a:pt x="21" y="131"/>
                    </a:lnTo>
                    <a:lnTo>
                      <a:pt x="0" y="135"/>
                    </a:lnTo>
                    <a:lnTo>
                      <a:pt x="0" y="188"/>
                    </a:lnTo>
                    <a:lnTo>
                      <a:pt x="20" y="192"/>
                    </a:lnTo>
                    <a:lnTo>
                      <a:pt x="20" y="192"/>
                    </a:lnTo>
                    <a:lnTo>
                      <a:pt x="24" y="205"/>
                    </a:lnTo>
                    <a:lnTo>
                      <a:pt x="8" y="218"/>
                    </a:lnTo>
                    <a:lnTo>
                      <a:pt x="35" y="264"/>
                    </a:lnTo>
                    <a:lnTo>
                      <a:pt x="54" y="258"/>
                    </a:lnTo>
                    <a:lnTo>
                      <a:pt x="54" y="258"/>
                    </a:lnTo>
                    <a:lnTo>
                      <a:pt x="64" y="268"/>
                    </a:lnTo>
                    <a:lnTo>
                      <a:pt x="58" y="285"/>
                    </a:lnTo>
                    <a:lnTo>
                      <a:pt x="104" y="312"/>
                    </a:lnTo>
                    <a:lnTo>
                      <a:pt x="116" y="298"/>
                    </a:lnTo>
                    <a:lnTo>
                      <a:pt x="116" y="298"/>
                    </a:lnTo>
                    <a:lnTo>
                      <a:pt x="131" y="301"/>
                    </a:lnTo>
                    <a:lnTo>
                      <a:pt x="135" y="320"/>
                    </a:lnTo>
                    <a:lnTo>
                      <a:pt x="188" y="320"/>
                    </a:lnTo>
                    <a:lnTo>
                      <a:pt x="192" y="300"/>
                    </a:lnTo>
                    <a:lnTo>
                      <a:pt x="192" y="300"/>
                    </a:lnTo>
                    <a:lnTo>
                      <a:pt x="205" y="296"/>
                    </a:lnTo>
                    <a:lnTo>
                      <a:pt x="218" y="310"/>
                    </a:lnTo>
                    <a:lnTo>
                      <a:pt x="263" y="284"/>
                    </a:lnTo>
                    <a:lnTo>
                      <a:pt x="257" y="264"/>
                    </a:lnTo>
                    <a:lnTo>
                      <a:pt x="257" y="264"/>
                    </a:lnTo>
                    <a:lnTo>
                      <a:pt x="264" y="255"/>
                    </a:lnTo>
                    <a:lnTo>
                      <a:pt x="285" y="261"/>
                    </a:lnTo>
                    <a:lnTo>
                      <a:pt x="312" y="215"/>
                    </a:lnTo>
                    <a:lnTo>
                      <a:pt x="294" y="199"/>
                    </a:lnTo>
                    <a:lnTo>
                      <a:pt x="294" y="199"/>
                    </a:lnTo>
                    <a:lnTo>
                      <a:pt x="296" y="190"/>
                    </a:lnTo>
                    <a:lnTo>
                      <a:pt x="318" y="185"/>
                    </a:lnTo>
                    <a:lnTo>
                      <a:pt x="318" y="132"/>
                    </a:lnTo>
                    <a:lnTo>
                      <a:pt x="293" y="126"/>
                    </a:lnTo>
                    <a:lnTo>
                      <a:pt x="293" y="126"/>
                    </a:lnTo>
                    <a:lnTo>
                      <a:pt x="290" y="119"/>
                    </a:lnTo>
                    <a:lnTo>
                      <a:pt x="290" y="119"/>
                    </a:lnTo>
                    <a:close/>
                    <a:moveTo>
                      <a:pt x="304" y="173"/>
                    </a:moveTo>
                    <a:lnTo>
                      <a:pt x="283" y="178"/>
                    </a:lnTo>
                    <a:lnTo>
                      <a:pt x="283" y="183"/>
                    </a:lnTo>
                    <a:lnTo>
                      <a:pt x="283" y="183"/>
                    </a:lnTo>
                    <a:lnTo>
                      <a:pt x="278" y="199"/>
                    </a:lnTo>
                    <a:lnTo>
                      <a:pt x="277" y="203"/>
                    </a:lnTo>
                    <a:lnTo>
                      <a:pt x="294" y="218"/>
                    </a:lnTo>
                    <a:lnTo>
                      <a:pt x="278" y="244"/>
                    </a:lnTo>
                    <a:lnTo>
                      <a:pt x="260" y="238"/>
                    </a:lnTo>
                    <a:lnTo>
                      <a:pt x="257" y="242"/>
                    </a:lnTo>
                    <a:lnTo>
                      <a:pt x="257" y="242"/>
                    </a:lnTo>
                    <a:lnTo>
                      <a:pt x="250" y="250"/>
                    </a:lnTo>
                    <a:lnTo>
                      <a:pt x="244" y="256"/>
                    </a:lnTo>
                    <a:lnTo>
                      <a:pt x="241" y="259"/>
                    </a:lnTo>
                    <a:lnTo>
                      <a:pt x="246" y="278"/>
                    </a:lnTo>
                    <a:lnTo>
                      <a:pt x="220" y="293"/>
                    </a:lnTo>
                    <a:lnTo>
                      <a:pt x="208" y="280"/>
                    </a:lnTo>
                    <a:lnTo>
                      <a:pt x="204" y="281"/>
                    </a:lnTo>
                    <a:lnTo>
                      <a:pt x="204" y="281"/>
                    </a:lnTo>
                    <a:lnTo>
                      <a:pt x="194" y="285"/>
                    </a:lnTo>
                    <a:lnTo>
                      <a:pt x="185" y="287"/>
                    </a:lnTo>
                    <a:lnTo>
                      <a:pt x="180" y="288"/>
                    </a:lnTo>
                    <a:lnTo>
                      <a:pt x="176" y="306"/>
                    </a:lnTo>
                    <a:lnTo>
                      <a:pt x="146" y="306"/>
                    </a:lnTo>
                    <a:lnTo>
                      <a:pt x="142" y="290"/>
                    </a:lnTo>
                    <a:lnTo>
                      <a:pt x="138" y="288"/>
                    </a:lnTo>
                    <a:lnTo>
                      <a:pt x="138" y="288"/>
                    </a:lnTo>
                    <a:lnTo>
                      <a:pt x="127" y="286"/>
                    </a:lnTo>
                    <a:lnTo>
                      <a:pt x="116" y="283"/>
                    </a:lnTo>
                    <a:lnTo>
                      <a:pt x="112" y="282"/>
                    </a:lnTo>
                    <a:lnTo>
                      <a:pt x="101" y="294"/>
                    </a:lnTo>
                    <a:lnTo>
                      <a:pt x="74" y="279"/>
                    </a:lnTo>
                    <a:lnTo>
                      <a:pt x="80" y="264"/>
                    </a:lnTo>
                    <a:lnTo>
                      <a:pt x="77" y="260"/>
                    </a:lnTo>
                    <a:lnTo>
                      <a:pt x="77" y="260"/>
                    </a:lnTo>
                    <a:lnTo>
                      <a:pt x="68" y="253"/>
                    </a:lnTo>
                    <a:lnTo>
                      <a:pt x="61" y="245"/>
                    </a:lnTo>
                    <a:lnTo>
                      <a:pt x="58" y="242"/>
                    </a:lnTo>
                    <a:lnTo>
                      <a:pt x="42" y="247"/>
                    </a:lnTo>
                    <a:lnTo>
                      <a:pt x="27" y="220"/>
                    </a:lnTo>
                    <a:lnTo>
                      <a:pt x="40" y="210"/>
                    </a:lnTo>
                    <a:lnTo>
                      <a:pt x="38" y="204"/>
                    </a:lnTo>
                    <a:lnTo>
                      <a:pt x="38" y="204"/>
                    </a:lnTo>
                    <a:lnTo>
                      <a:pt x="35" y="196"/>
                    </a:lnTo>
                    <a:lnTo>
                      <a:pt x="33" y="185"/>
                    </a:lnTo>
                    <a:lnTo>
                      <a:pt x="32" y="180"/>
                    </a:lnTo>
                    <a:lnTo>
                      <a:pt x="14" y="176"/>
                    </a:lnTo>
                    <a:lnTo>
                      <a:pt x="14" y="146"/>
                    </a:lnTo>
                    <a:lnTo>
                      <a:pt x="33" y="143"/>
                    </a:lnTo>
                    <a:lnTo>
                      <a:pt x="34" y="137"/>
                    </a:lnTo>
                    <a:lnTo>
                      <a:pt x="34" y="137"/>
                    </a:lnTo>
                    <a:lnTo>
                      <a:pt x="37" y="129"/>
                    </a:lnTo>
                    <a:lnTo>
                      <a:pt x="39" y="120"/>
                    </a:lnTo>
                    <a:lnTo>
                      <a:pt x="41" y="116"/>
                    </a:lnTo>
                    <a:lnTo>
                      <a:pt x="25" y="102"/>
                    </a:lnTo>
                    <a:lnTo>
                      <a:pt x="40" y="76"/>
                    </a:lnTo>
                    <a:lnTo>
                      <a:pt x="61" y="82"/>
                    </a:lnTo>
                    <a:lnTo>
                      <a:pt x="65" y="79"/>
                    </a:lnTo>
                    <a:lnTo>
                      <a:pt x="65" y="79"/>
                    </a:lnTo>
                    <a:lnTo>
                      <a:pt x="75" y="68"/>
                    </a:lnTo>
                    <a:lnTo>
                      <a:pt x="80" y="65"/>
                    </a:lnTo>
                    <a:lnTo>
                      <a:pt x="72" y="42"/>
                    </a:lnTo>
                    <a:lnTo>
                      <a:pt x="98" y="27"/>
                    </a:lnTo>
                    <a:lnTo>
                      <a:pt x="114" y="45"/>
                    </a:lnTo>
                    <a:lnTo>
                      <a:pt x="119" y="43"/>
                    </a:lnTo>
                    <a:lnTo>
                      <a:pt x="119" y="43"/>
                    </a:lnTo>
                    <a:lnTo>
                      <a:pt x="133" y="40"/>
                    </a:lnTo>
                    <a:lnTo>
                      <a:pt x="137" y="39"/>
                    </a:lnTo>
                    <a:lnTo>
                      <a:pt x="142" y="14"/>
                    </a:lnTo>
                    <a:lnTo>
                      <a:pt x="173" y="14"/>
                    </a:lnTo>
                    <a:lnTo>
                      <a:pt x="178" y="39"/>
                    </a:lnTo>
                    <a:lnTo>
                      <a:pt x="182" y="40"/>
                    </a:lnTo>
                    <a:lnTo>
                      <a:pt x="182" y="40"/>
                    </a:lnTo>
                    <a:lnTo>
                      <a:pt x="195" y="43"/>
                    </a:lnTo>
                    <a:lnTo>
                      <a:pt x="200" y="44"/>
                    </a:lnTo>
                    <a:lnTo>
                      <a:pt x="218" y="25"/>
                    </a:lnTo>
                    <a:lnTo>
                      <a:pt x="244" y="40"/>
                    </a:lnTo>
                    <a:lnTo>
                      <a:pt x="236" y="65"/>
                    </a:lnTo>
                    <a:lnTo>
                      <a:pt x="240" y="68"/>
                    </a:lnTo>
                    <a:lnTo>
                      <a:pt x="240" y="68"/>
                    </a:lnTo>
                    <a:lnTo>
                      <a:pt x="249" y="77"/>
                    </a:lnTo>
                    <a:lnTo>
                      <a:pt x="253" y="80"/>
                    </a:lnTo>
                    <a:lnTo>
                      <a:pt x="277" y="72"/>
                    </a:lnTo>
                    <a:lnTo>
                      <a:pt x="293" y="98"/>
                    </a:lnTo>
                    <a:lnTo>
                      <a:pt x="274" y="115"/>
                    </a:lnTo>
                    <a:lnTo>
                      <a:pt x="276" y="119"/>
                    </a:lnTo>
                    <a:lnTo>
                      <a:pt x="276" y="119"/>
                    </a:lnTo>
                    <a:lnTo>
                      <a:pt x="281" y="134"/>
                    </a:lnTo>
                    <a:lnTo>
                      <a:pt x="282" y="138"/>
                    </a:lnTo>
                    <a:lnTo>
                      <a:pt x="304" y="143"/>
                    </a:lnTo>
                    <a:lnTo>
                      <a:pt x="304" y="1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44"/>
              <p:cNvSpPr>
                <a:spLocks noEditPoints="1"/>
              </p:cNvSpPr>
              <p:nvPr/>
            </p:nvSpPr>
            <p:spPr bwMode="auto">
              <a:xfrm>
                <a:off x="2963863" y="3462338"/>
                <a:ext cx="242888" cy="244475"/>
              </a:xfrm>
              <a:custGeom>
                <a:avLst/>
                <a:gdLst>
                  <a:gd name="T0" fmla="*/ 77 w 153"/>
                  <a:gd name="T1" fmla="*/ 0 h 154"/>
                  <a:gd name="T2" fmla="*/ 61 w 153"/>
                  <a:gd name="T3" fmla="*/ 2 h 154"/>
                  <a:gd name="T4" fmla="*/ 46 w 153"/>
                  <a:gd name="T5" fmla="*/ 6 h 154"/>
                  <a:gd name="T6" fmla="*/ 33 w 153"/>
                  <a:gd name="T7" fmla="*/ 14 h 154"/>
                  <a:gd name="T8" fmla="*/ 23 w 153"/>
                  <a:gd name="T9" fmla="*/ 22 h 154"/>
                  <a:gd name="T10" fmla="*/ 13 w 153"/>
                  <a:gd name="T11" fmla="*/ 34 h 154"/>
                  <a:gd name="T12" fmla="*/ 5 w 153"/>
                  <a:gd name="T13" fmla="*/ 47 h 154"/>
                  <a:gd name="T14" fmla="*/ 1 w 153"/>
                  <a:gd name="T15" fmla="*/ 61 h 154"/>
                  <a:gd name="T16" fmla="*/ 0 w 153"/>
                  <a:gd name="T17" fmla="*/ 77 h 154"/>
                  <a:gd name="T18" fmla="*/ 0 w 153"/>
                  <a:gd name="T19" fmla="*/ 85 h 154"/>
                  <a:gd name="T20" fmla="*/ 3 w 153"/>
                  <a:gd name="T21" fmla="*/ 100 h 154"/>
                  <a:gd name="T22" fmla="*/ 8 w 153"/>
                  <a:gd name="T23" fmla="*/ 114 h 154"/>
                  <a:gd name="T24" fmla="*/ 17 w 153"/>
                  <a:gd name="T25" fmla="*/ 126 h 154"/>
                  <a:gd name="T26" fmla="*/ 28 w 153"/>
                  <a:gd name="T27" fmla="*/ 137 h 154"/>
                  <a:gd name="T28" fmla="*/ 40 w 153"/>
                  <a:gd name="T29" fmla="*/ 144 h 154"/>
                  <a:gd name="T30" fmla="*/ 54 w 153"/>
                  <a:gd name="T31" fmla="*/ 151 h 154"/>
                  <a:gd name="T32" fmla="*/ 69 w 153"/>
                  <a:gd name="T33" fmla="*/ 154 h 154"/>
                  <a:gd name="T34" fmla="*/ 77 w 153"/>
                  <a:gd name="T35" fmla="*/ 154 h 154"/>
                  <a:gd name="T36" fmla="*/ 92 w 153"/>
                  <a:gd name="T37" fmla="*/ 153 h 154"/>
                  <a:gd name="T38" fmla="*/ 107 w 153"/>
                  <a:gd name="T39" fmla="*/ 147 h 154"/>
                  <a:gd name="T40" fmla="*/ 120 w 153"/>
                  <a:gd name="T41" fmla="*/ 141 h 154"/>
                  <a:gd name="T42" fmla="*/ 132 w 153"/>
                  <a:gd name="T43" fmla="*/ 131 h 154"/>
                  <a:gd name="T44" fmla="*/ 140 w 153"/>
                  <a:gd name="T45" fmla="*/ 120 h 154"/>
                  <a:gd name="T46" fmla="*/ 148 w 153"/>
                  <a:gd name="T47" fmla="*/ 106 h 154"/>
                  <a:gd name="T48" fmla="*/ 152 w 153"/>
                  <a:gd name="T49" fmla="*/ 92 h 154"/>
                  <a:gd name="T50" fmla="*/ 153 w 153"/>
                  <a:gd name="T51" fmla="*/ 77 h 154"/>
                  <a:gd name="T52" fmla="*/ 153 w 153"/>
                  <a:gd name="T53" fmla="*/ 69 h 154"/>
                  <a:gd name="T54" fmla="*/ 150 w 153"/>
                  <a:gd name="T55" fmla="*/ 55 h 154"/>
                  <a:gd name="T56" fmla="*/ 145 w 153"/>
                  <a:gd name="T57" fmla="*/ 41 h 154"/>
                  <a:gd name="T58" fmla="*/ 136 w 153"/>
                  <a:gd name="T59" fmla="*/ 28 h 154"/>
                  <a:gd name="T60" fmla="*/ 125 w 153"/>
                  <a:gd name="T61" fmla="*/ 18 h 154"/>
                  <a:gd name="T62" fmla="*/ 113 w 153"/>
                  <a:gd name="T63" fmla="*/ 9 h 154"/>
                  <a:gd name="T64" fmla="*/ 99 w 153"/>
                  <a:gd name="T65" fmla="*/ 4 h 154"/>
                  <a:gd name="T66" fmla="*/ 84 w 153"/>
                  <a:gd name="T67" fmla="*/ 1 h 154"/>
                  <a:gd name="T68" fmla="*/ 77 w 153"/>
                  <a:gd name="T69" fmla="*/ 0 h 154"/>
                  <a:gd name="T70" fmla="*/ 77 w 153"/>
                  <a:gd name="T71" fmla="*/ 140 h 154"/>
                  <a:gd name="T72" fmla="*/ 64 w 153"/>
                  <a:gd name="T73" fmla="*/ 139 h 154"/>
                  <a:gd name="T74" fmla="*/ 42 w 153"/>
                  <a:gd name="T75" fmla="*/ 129 h 154"/>
                  <a:gd name="T76" fmla="*/ 25 w 153"/>
                  <a:gd name="T77" fmla="*/ 112 h 154"/>
                  <a:gd name="T78" fmla="*/ 15 w 153"/>
                  <a:gd name="T79" fmla="*/ 89 h 154"/>
                  <a:gd name="T80" fmla="*/ 14 w 153"/>
                  <a:gd name="T81" fmla="*/ 77 h 154"/>
                  <a:gd name="T82" fmla="*/ 14 w 153"/>
                  <a:gd name="T83" fmla="*/ 71 h 154"/>
                  <a:gd name="T84" fmla="*/ 18 w 153"/>
                  <a:gd name="T85" fmla="*/ 52 h 154"/>
                  <a:gd name="T86" fmla="*/ 32 w 153"/>
                  <a:gd name="T87" fmla="*/ 33 h 154"/>
                  <a:gd name="T88" fmla="*/ 52 w 153"/>
                  <a:gd name="T89" fmla="*/ 19 h 154"/>
                  <a:gd name="T90" fmla="*/ 70 w 153"/>
                  <a:gd name="T91" fmla="*/ 15 h 154"/>
                  <a:gd name="T92" fmla="*/ 77 w 153"/>
                  <a:gd name="T93" fmla="*/ 14 h 154"/>
                  <a:gd name="T94" fmla="*/ 89 w 153"/>
                  <a:gd name="T95" fmla="*/ 16 h 154"/>
                  <a:gd name="T96" fmla="*/ 112 w 153"/>
                  <a:gd name="T97" fmla="*/ 24 h 154"/>
                  <a:gd name="T98" fmla="*/ 128 w 153"/>
                  <a:gd name="T99" fmla="*/ 42 h 154"/>
                  <a:gd name="T100" fmla="*/ 138 w 153"/>
                  <a:gd name="T101" fmla="*/ 64 h 154"/>
                  <a:gd name="T102" fmla="*/ 139 w 153"/>
                  <a:gd name="T103" fmla="*/ 77 h 154"/>
                  <a:gd name="T104" fmla="*/ 139 w 153"/>
                  <a:gd name="T105" fmla="*/ 84 h 154"/>
                  <a:gd name="T106" fmla="*/ 135 w 153"/>
                  <a:gd name="T107" fmla="*/ 101 h 154"/>
                  <a:gd name="T108" fmla="*/ 121 w 153"/>
                  <a:gd name="T109" fmla="*/ 122 h 154"/>
                  <a:gd name="T110" fmla="*/ 101 w 153"/>
                  <a:gd name="T111" fmla="*/ 135 h 154"/>
                  <a:gd name="T112" fmla="*/ 83 w 153"/>
                  <a:gd name="T113" fmla="*/ 140 h 154"/>
                  <a:gd name="T114" fmla="*/ 77 w 153"/>
                  <a:gd name="T115" fmla="*/ 14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3" h="154">
                    <a:moveTo>
                      <a:pt x="77" y="0"/>
                    </a:moveTo>
                    <a:lnTo>
                      <a:pt x="77" y="0"/>
                    </a:lnTo>
                    <a:lnTo>
                      <a:pt x="69" y="1"/>
                    </a:lnTo>
                    <a:lnTo>
                      <a:pt x="61" y="2"/>
                    </a:lnTo>
                    <a:lnTo>
                      <a:pt x="54" y="4"/>
                    </a:lnTo>
                    <a:lnTo>
                      <a:pt x="46" y="6"/>
                    </a:lnTo>
                    <a:lnTo>
                      <a:pt x="40" y="9"/>
                    </a:lnTo>
                    <a:lnTo>
                      <a:pt x="33" y="14"/>
                    </a:lnTo>
                    <a:lnTo>
                      <a:pt x="28" y="18"/>
                    </a:lnTo>
                    <a:lnTo>
                      <a:pt x="23" y="22"/>
                    </a:lnTo>
                    <a:lnTo>
                      <a:pt x="17" y="28"/>
                    </a:lnTo>
                    <a:lnTo>
                      <a:pt x="13" y="34"/>
                    </a:lnTo>
                    <a:lnTo>
                      <a:pt x="8" y="41"/>
                    </a:lnTo>
                    <a:lnTo>
                      <a:pt x="5" y="47"/>
                    </a:lnTo>
                    <a:lnTo>
                      <a:pt x="3" y="55"/>
                    </a:lnTo>
                    <a:lnTo>
                      <a:pt x="1" y="61"/>
                    </a:lnTo>
                    <a:lnTo>
                      <a:pt x="0" y="69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5"/>
                    </a:lnTo>
                    <a:lnTo>
                      <a:pt x="1" y="92"/>
                    </a:lnTo>
                    <a:lnTo>
                      <a:pt x="3" y="100"/>
                    </a:lnTo>
                    <a:lnTo>
                      <a:pt x="5" y="106"/>
                    </a:lnTo>
                    <a:lnTo>
                      <a:pt x="8" y="114"/>
                    </a:lnTo>
                    <a:lnTo>
                      <a:pt x="13" y="120"/>
                    </a:lnTo>
                    <a:lnTo>
                      <a:pt x="17" y="126"/>
                    </a:lnTo>
                    <a:lnTo>
                      <a:pt x="23" y="131"/>
                    </a:lnTo>
                    <a:lnTo>
                      <a:pt x="28" y="137"/>
                    </a:lnTo>
                    <a:lnTo>
                      <a:pt x="33" y="141"/>
                    </a:lnTo>
                    <a:lnTo>
                      <a:pt x="40" y="144"/>
                    </a:lnTo>
                    <a:lnTo>
                      <a:pt x="46" y="147"/>
                    </a:lnTo>
                    <a:lnTo>
                      <a:pt x="54" y="151"/>
                    </a:lnTo>
                    <a:lnTo>
                      <a:pt x="61" y="153"/>
                    </a:lnTo>
                    <a:lnTo>
                      <a:pt x="69" y="154"/>
                    </a:lnTo>
                    <a:lnTo>
                      <a:pt x="77" y="154"/>
                    </a:lnTo>
                    <a:lnTo>
                      <a:pt x="77" y="154"/>
                    </a:lnTo>
                    <a:lnTo>
                      <a:pt x="84" y="154"/>
                    </a:lnTo>
                    <a:lnTo>
                      <a:pt x="92" y="153"/>
                    </a:lnTo>
                    <a:lnTo>
                      <a:pt x="99" y="151"/>
                    </a:lnTo>
                    <a:lnTo>
                      <a:pt x="107" y="147"/>
                    </a:lnTo>
                    <a:lnTo>
                      <a:pt x="113" y="144"/>
                    </a:lnTo>
                    <a:lnTo>
                      <a:pt x="120" y="141"/>
                    </a:lnTo>
                    <a:lnTo>
                      <a:pt x="125" y="137"/>
                    </a:lnTo>
                    <a:lnTo>
                      <a:pt x="132" y="131"/>
                    </a:lnTo>
                    <a:lnTo>
                      <a:pt x="136" y="126"/>
                    </a:lnTo>
                    <a:lnTo>
                      <a:pt x="140" y="120"/>
                    </a:lnTo>
                    <a:lnTo>
                      <a:pt x="145" y="114"/>
                    </a:lnTo>
                    <a:lnTo>
                      <a:pt x="148" y="106"/>
                    </a:lnTo>
                    <a:lnTo>
                      <a:pt x="150" y="100"/>
                    </a:lnTo>
                    <a:lnTo>
                      <a:pt x="152" y="92"/>
                    </a:lnTo>
                    <a:lnTo>
                      <a:pt x="153" y="85"/>
                    </a:lnTo>
                    <a:lnTo>
                      <a:pt x="153" y="77"/>
                    </a:lnTo>
                    <a:lnTo>
                      <a:pt x="153" y="77"/>
                    </a:lnTo>
                    <a:lnTo>
                      <a:pt x="153" y="69"/>
                    </a:lnTo>
                    <a:lnTo>
                      <a:pt x="152" y="61"/>
                    </a:lnTo>
                    <a:lnTo>
                      <a:pt x="150" y="55"/>
                    </a:lnTo>
                    <a:lnTo>
                      <a:pt x="148" y="47"/>
                    </a:lnTo>
                    <a:lnTo>
                      <a:pt x="145" y="41"/>
                    </a:lnTo>
                    <a:lnTo>
                      <a:pt x="140" y="34"/>
                    </a:lnTo>
                    <a:lnTo>
                      <a:pt x="136" y="28"/>
                    </a:lnTo>
                    <a:lnTo>
                      <a:pt x="132" y="22"/>
                    </a:lnTo>
                    <a:lnTo>
                      <a:pt x="125" y="18"/>
                    </a:lnTo>
                    <a:lnTo>
                      <a:pt x="120" y="14"/>
                    </a:lnTo>
                    <a:lnTo>
                      <a:pt x="113" y="9"/>
                    </a:lnTo>
                    <a:lnTo>
                      <a:pt x="107" y="6"/>
                    </a:lnTo>
                    <a:lnTo>
                      <a:pt x="99" y="4"/>
                    </a:lnTo>
                    <a:lnTo>
                      <a:pt x="92" y="2"/>
                    </a:lnTo>
                    <a:lnTo>
                      <a:pt x="84" y="1"/>
                    </a:lnTo>
                    <a:lnTo>
                      <a:pt x="77" y="0"/>
                    </a:lnTo>
                    <a:lnTo>
                      <a:pt x="77" y="0"/>
                    </a:lnTo>
                    <a:close/>
                    <a:moveTo>
                      <a:pt x="77" y="140"/>
                    </a:moveTo>
                    <a:lnTo>
                      <a:pt x="77" y="140"/>
                    </a:lnTo>
                    <a:lnTo>
                      <a:pt x="70" y="140"/>
                    </a:lnTo>
                    <a:lnTo>
                      <a:pt x="64" y="139"/>
                    </a:lnTo>
                    <a:lnTo>
                      <a:pt x="52" y="135"/>
                    </a:lnTo>
                    <a:lnTo>
                      <a:pt x="42" y="129"/>
                    </a:lnTo>
                    <a:lnTo>
                      <a:pt x="32" y="122"/>
                    </a:lnTo>
                    <a:lnTo>
                      <a:pt x="25" y="112"/>
                    </a:lnTo>
                    <a:lnTo>
                      <a:pt x="18" y="101"/>
                    </a:lnTo>
                    <a:lnTo>
                      <a:pt x="15" y="89"/>
                    </a:lnTo>
                    <a:lnTo>
                      <a:pt x="14" y="84"/>
                    </a:lnTo>
                    <a:lnTo>
                      <a:pt x="14" y="77"/>
                    </a:lnTo>
                    <a:lnTo>
                      <a:pt x="14" y="77"/>
                    </a:lnTo>
                    <a:lnTo>
                      <a:pt x="14" y="71"/>
                    </a:lnTo>
                    <a:lnTo>
                      <a:pt x="15" y="64"/>
                    </a:lnTo>
                    <a:lnTo>
                      <a:pt x="18" y="52"/>
                    </a:lnTo>
                    <a:lnTo>
                      <a:pt x="25" y="42"/>
                    </a:lnTo>
                    <a:lnTo>
                      <a:pt x="32" y="33"/>
                    </a:lnTo>
                    <a:lnTo>
                      <a:pt x="42" y="24"/>
                    </a:lnTo>
                    <a:lnTo>
                      <a:pt x="52" y="19"/>
                    </a:lnTo>
                    <a:lnTo>
                      <a:pt x="64" y="16"/>
                    </a:lnTo>
                    <a:lnTo>
                      <a:pt x="70" y="15"/>
                    </a:lnTo>
                    <a:lnTo>
                      <a:pt x="77" y="14"/>
                    </a:lnTo>
                    <a:lnTo>
                      <a:pt x="77" y="14"/>
                    </a:lnTo>
                    <a:lnTo>
                      <a:pt x="83" y="15"/>
                    </a:lnTo>
                    <a:lnTo>
                      <a:pt x="89" y="16"/>
                    </a:lnTo>
                    <a:lnTo>
                      <a:pt x="101" y="19"/>
                    </a:lnTo>
                    <a:lnTo>
                      <a:pt x="112" y="24"/>
                    </a:lnTo>
                    <a:lnTo>
                      <a:pt x="121" y="33"/>
                    </a:lnTo>
                    <a:lnTo>
                      <a:pt x="128" y="42"/>
                    </a:lnTo>
                    <a:lnTo>
                      <a:pt x="135" y="52"/>
                    </a:lnTo>
                    <a:lnTo>
                      <a:pt x="138" y="64"/>
                    </a:lnTo>
                    <a:lnTo>
                      <a:pt x="139" y="71"/>
                    </a:lnTo>
                    <a:lnTo>
                      <a:pt x="139" y="77"/>
                    </a:lnTo>
                    <a:lnTo>
                      <a:pt x="139" y="77"/>
                    </a:lnTo>
                    <a:lnTo>
                      <a:pt x="139" y="84"/>
                    </a:lnTo>
                    <a:lnTo>
                      <a:pt x="138" y="89"/>
                    </a:lnTo>
                    <a:lnTo>
                      <a:pt x="135" y="101"/>
                    </a:lnTo>
                    <a:lnTo>
                      <a:pt x="128" y="112"/>
                    </a:lnTo>
                    <a:lnTo>
                      <a:pt x="121" y="122"/>
                    </a:lnTo>
                    <a:lnTo>
                      <a:pt x="112" y="129"/>
                    </a:lnTo>
                    <a:lnTo>
                      <a:pt x="101" y="135"/>
                    </a:lnTo>
                    <a:lnTo>
                      <a:pt x="89" y="139"/>
                    </a:lnTo>
                    <a:lnTo>
                      <a:pt x="83" y="140"/>
                    </a:lnTo>
                    <a:lnTo>
                      <a:pt x="77" y="140"/>
                    </a:lnTo>
                    <a:lnTo>
                      <a:pt x="77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45"/>
              <p:cNvSpPr>
                <a:spLocks noEditPoints="1"/>
              </p:cNvSpPr>
              <p:nvPr/>
            </p:nvSpPr>
            <p:spPr bwMode="auto">
              <a:xfrm>
                <a:off x="3238500" y="3127375"/>
                <a:ext cx="341313" cy="342900"/>
              </a:xfrm>
              <a:custGeom>
                <a:avLst/>
                <a:gdLst>
                  <a:gd name="T0" fmla="*/ 197 w 215"/>
                  <a:gd name="T1" fmla="*/ 83 h 216"/>
                  <a:gd name="T2" fmla="*/ 209 w 215"/>
                  <a:gd name="T3" fmla="*/ 70 h 216"/>
                  <a:gd name="T4" fmla="*/ 171 w 215"/>
                  <a:gd name="T5" fmla="*/ 42 h 216"/>
                  <a:gd name="T6" fmla="*/ 143 w 215"/>
                  <a:gd name="T7" fmla="*/ 4 h 216"/>
                  <a:gd name="T8" fmla="*/ 129 w 215"/>
                  <a:gd name="T9" fmla="*/ 18 h 216"/>
                  <a:gd name="T10" fmla="*/ 83 w 215"/>
                  <a:gd name="T11" fmla="*/ 18 h 216"/>
                  <a:gd name="T12" fmla="*/ 69 w 215"/>
                  <a:gd name="T13" fmla="*/ 5 h 216"/>
                  <a:gd name="T14" fmla="*/ 41 w 215"/>
                  <a:gd name="T15" fmla="*/ 41 h 216"/>
                  <a:gd name="T16" fmla="*/ 3 w 215"/>
                  <a:gd name="T17" fmla="*/ 71 h 216"/>
                  <a:gd name="T18" fmla="*/ 14 w 215"/>
                  <a:gd name="T19" fmla="*/ 86 h 216"/>
                  <a:gd name="T20" fmla="*/ 13 w 215"/>
                  <a:gd name="T21" fmla="*/ 132 h 216"/>
                  <a:gd name="T22" fmla="*/ 4 w 215"/>
                  <a:gd name="T23" fmla="*/ 146 h 216"/>
                  <a:gd name="T24" fmla="*/ 36 w 215"/>
                  <a:gd name="T25" fmla="*/ 175 h 216"/>
                  <a:gd name="T26" fmla="*/ 71 w 215"/>
                  <a:gd name="T27" fmla="*/ 212 h 216"/>
                  <a:gd name="T28" fmla="*/ 86 w 215"/>
                  <a:gd name="T29" fmla="*/ 203 h 216"/>
                  <a:gd name="T30" fmla="*/ 130 w 215"/>
                  <a:gd name="T31" fmla="*/ 202 h 216"/>
                  <a:gd name="T32" fmla="*/ 144 w 215"/>
                  <a:gd name="T33" fmla="*/ 211 h 216"/>
                  <a:gd name="T34" fmla="*/ 174 w 215"/>
                  <a:gd name="T35" fmla="*/ 177 h 216"/>
                  <a:gd name="T36" fmla="*/ 210 w 215"/>
                  <a:gd name="T37" fmla="*/ 144 h 216"/>
                  <a:gd name="T38" fmla="*/ 198 w 215"/>
                  <a:gd name="T39" fmla="*/ 130 h 216"/>
                  <a:gd name="T40" fmla="*/ 184 w 215"/>
                  <a:gd name="T41" fmla="*/ 161 h 216"/>
                  <a:gd name="T42" fmla="*/ 169 w 215"/>
                  <a:gd name="T43" fmla="*/ 161 h 216"/>
                  <a:gd name="T44" fmla="*/ 162 w 215"/>
                  <a:gd name="T45" fmla="*/ 185 h 216"/>
                  <a:gd name="T46" fmla="*/ 136 w 215"/>
                  <a:gd name="T47" fmla="*/ 186 h 216"/>
                  <a:gd name="T48" fmla="*/ 118 w 215"/>
                  <a:gd name="T49" fmla="*/ 191 h 216"/>
                  <a:gd name="T50" fmla="*/ 98 w 215"/>
                  <a:gd name="T51" fmla="*/ 191 h 216"/>
                  <a:gd name="T52" fmla="*/ 80 w 215"/>
                  <a:gd name="T53" fmla="*/ 187 h 216"/>
                  <a:gd name="T54" fmla="*/ 54 w 215"/>
                  <a:gd name="T55" fmla="*/ 186 h 216"/>
                  <a:gd name="T56" fmla="*/ 54 w 215"/>
                  <a:gd name="T57" fmla="*/ 173 h 216"/>
                  <a:gd name="T58" fmla="*/ 30 w 215"/>
                  <a:gd name="T59" fmla="*/ 162 h 216"/>
                  <a:gd name="T60" fmla="*/ 29 w 215"/>
                  <a:gd name="T61" fmla="*/ 137 h 216"/>
                  <a:gd name="T62" fmla="*/ 26 w 215"/>
                  <a:gd name="T63" fmla="*/ 120 h 216"/>
                  <a:gd name="T64" fmla="*/ 26 w 215"/>
                  <a:gd name="T65" fmla="*/ 98 h 216"/>
                  <a:gd name="T66" fmla="*/ 30 w 215"/>
                  <a:gd name="T67" fmla="*/ 83 h 216"/>
                  <a:gd name="T68" fmla="*/ 29 w 215"/>
                  <a:gd name="T69" fmla="*/ 55 h 216"/>
                  <a:gd name="T70" fmla="*/ 46 w 215"/>
                  <a:gd name="T71" fmla="*/ 56 h 216"/>
                  <a:gd name="T72" fmla="*/ 53 w 215"/>
                  <a:gd name="T73" fmla="*/ 31 h 216"/>
                  <a:gd name="T74" fmla="*/ 81 w 215"/>
                  <a:gd name="T75" fmla="*/ 33 h 216"/>
                  <a:gd name="T76" fmla="*/ 95 w 215"/>
                  <a:gd name="T77" fmla="*/ 30 h 216"/>
                  <a:gd name="T78" fmla="*/ 117 w 215"/>
                  <a:gd name="T79" fmla="*/ 30 h 216"/>
                  <a:gd name="T80" fmla="*/ 130 w 215"/>
                  <a:gd name="T81" fmla="*/ 33 h 216"/>
                  <a:gd name="T82" fmla="*/ 159 w 215"/>
                  <a:gd name="T83" fmla="*/ 30 h 216"/>
                  <a:gd name="T84" fmla="*/ 158 w 215"/>
                  <a:gd name="T85" fmla="*/ 49 h 216"/>
                  <a:gd name="T86" fmla="*/ 183 w 215"/>
                  <a:gd name="T87" fmla="*/ 53 h 216"/>
                  <a:gd name="T88" fmla="*/ 181 w 215"/>
                  <a:gd name="T89" fmla="*/ 82 h 216"/>
                  <a:gd name="T90" fmla="*/ 185 w 215"/>
                  <a:gd name="T91" fmla="*/ 95 h 216"/>
                  <a:gd name="T92" fmla="*/ 186 w 215"/>
                  <a:gd name="T93" fmla="*/ 118 h 216"/>
                  <a:gd name="T94" fmla="*/ 183 w 215"/>
                  <a:gd name="T95" fmla="*/ 133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15" h="216">
                    <a:moveTo>
                      <a:pt x="215" y="126"/>
                    </a:moveTo>
                    <a:lnTo>
                      <a:pt x="215" y="87"/>
                    </a:lnTo>
                    <a:lnTo>
                      <a:pt x="197" y="83"/>
                    </a:lnTo>
                    <a:lnTo>
                      <a:pt x="197" y="83"/>
                    </a:lnTo>
                    <a:lnTo>
                      <a:pt x="196" y="82"/>
                    </a:lnTo>
                    <a:lnTo>
                      <a:pt x="209" y="70"/>
                    </a:lnTo>
                    <a:lnTo>
                      <a:pt x="190" y="37"/>
                    </a:lnTo>
                    <a:lnTo>
                      <a:pt x="171" y="42"/>
                    </a:lnTo>
                    <a:lnTo>
                      <a:pt x="171" y="42"/>
                    </a:lnTo>
                    <a:lnTo>
                      <a:pt x="171" y="41"/>
                    </a:lnTo>
                    <a:lnTo>
                      <a:pt x="177" y="24"/>
                    </a:lnTo>
                    <a:lnTo>
                      <a:pt x="143" y="4"/>
                    </a:lnTo>
                    <a:lnTo>
                      <a:pt x="130" y="18"/>
                    </a:lnTo>
                    <a:lnTo>
                      <a:pt x="130" y="18"/>
                    </a:lnTo>
                    <a:lnTo>
                      <a:pt x="129" y="18"/>
                    </a:lnTo>
                    <a:lnTo>
                      <a:pt x="125" y="0"/>
                    </a:lnTo>
                    <a:lnTo>
                      <a:pt x="86" y="0"/>
                    </a:lnTo>
                    <a:lnTo>
                      <a:pt x="83" y="18"/>
                    </a:lnTo>
                    <a:lnTo>
                      <a:pt x="83" y="18"/>
                    </a:lnTo>
                    <a:lnTo>
                      <a:pt x="81" y="18"/>
                    </a:lnTo>
                    <a:lnTo>
                      <a:pt x="69" y="5"/>
                    </a:lnTo>
                    <a:lnTo>
                      <a:pt x="35" y="25"/>
                    </a:lnTo>
                    <a:lnTo>
                      <a:pt x="41" y="41"/>
                    </a:lnTo>
                    <a:lnTo>
                      <a:pt x="41" y="41"/>
                    </a:lnTo>
                    <a:lnTo>
                      <a:pt x="39" y="43"/>
                    </a:lnTo>
                    <a:lnTo>
                      <a:pt x="22" y="38"/>
                    </a:lnTo>
                    <a:lnTo>
                      <a:pt x="3" y="71"/>
                    </a:lnTo>
                    <a:lnTo>
                      <a:pt x="15" y="82"/>
                    </a:lnTo>
                    <a:lnTo>
                      <a:pt x="15" y="82"/>
                    </a:lnTo>
                    <a:lnTo>
                      <a:pt x="14" y="86"/>
                    </a:lnTo>
                    <a:lnTo>
                      <a:pt x="0" y="90"/>
                    </a:lnTo>
                    <a:lnTo>
                      <a:pt x="0" y="128"/>
                    </a:lnTo>
                    <a:lnTo>
                      <a:pt x="13" y="132"/>
                    </a:lnTo>
                    <a:lnTo>
                      <a:pt x="13" y="132"/>
                    </a:lnTo>
                    <a:lnTo>
                      <a:pt x="15" y="137"/>
                    </a:lnTo>
                    <a:lnTo>
                      <a:pt x="4" y="146"/>
                    </a:lnTo>
                    <a:lnTo>
                      <a:pt x="23" y="179"/>
                    </a:lnTo>
                    <a:lnTo>
                      <a:pt x="36" y="175"/>
                    </a:lnTo>
                    <a:lnTo>
                      <a:pt x="36" y="175"/>
                    </a:lnTo>
                    <a:lnTo>
                      <a:pt x="41" y="180"/>
                    </a:lnTo>
                    <a:lnTo>
                      <a:pt x="37" y="192"/>
                    </a:lnTo>
                    <a:lnTo>
                      <a:pt x="71" y="212"/>
                    </a:lnTo>
                    <a:lnTo>
                      <a:pt x="80" y="202"/>
                    </a:lnTo>
                    <a:lnTo>
                      <a:pt x="80" y="202"/>
                    </a:lnTo>
                    <a:lnTo>
                      <a:pt x="86" y="203"/>
                    </a:lnTo>
                    <a:lnTo>
                      <a:pt x="88" y="216"/>
                    </a:lnTo>
                    <a:lnTo>
                      <a:pt x="127" y="216"/>
                    </a:lnTo>
                    <a:lnTo>
                      <a:pt x="130" y="202"/>
                    </a:lnTo>
                    <a:lnTo>
                      <a:pt x="130" y="202"/>
                    </a:lnTo>
                    <a:lnTo>
                      <a:pt x="136" y="201"/>
                    </a:lnTo>
                    <a:lnTo>
                      <a:pt x="144" y="211"/>
                    </a:lnTo>
                    <a:lnTo>
                      <a:pt x="179" y="191"/>
                    </a:lnTo>
                    <a:lnTo>
                      <a:pt x="174" y="177"/>
                    </a:lnTo>
                    <a:lnTo>
                      <a:pt x="174" y="177"/>
                    </a:lnTo>
                    <a:lnTo>
                      <a:pt x="177" y="173"/>
                    </a:lnTo>
                    <a:lnTo>
                      <a:pt x="191" y="177"/>
                    </a:lnTo>
                    <a:lnTo>
                      <a:pt x="210" y="144"/>
                    </a:lnTo>
                    <a:lnTo>
                      <a:pt x="198" y="133"/>
                    </a:lnTo>
                    <a:lnTo>
                      <a:pt x="198" y="133"/>
                    </a:lnTo>
                    <a:lnTo>
                      <a:pt x="198" y="130"/>
                    </a:lnTo>
                    <a:lnTo>
                      <a:pt x="215" y="126"/>
                    </a:lnTo>
                    <a:close/>
                    <a:moveTo>
                      <a:pt x="193" y="147"/>
                    </a:moveTo>
                    <a:lnTo>
                      <a:pt x="184" y="161"/>
                    </a:lnTo>
                    <a:lnTo>
                      <a:pt x="172" y="157"/>
                    </a:lnTo>
                    <a:lnTo>
                      <a:pt x="169" y="161"/>
                    </a:lnTo>
                    <a:lnTo>
                      <a:pt x="169" y="161"/>
                    </a:lnTo>
                    <a:lnTo>
                      <a:pt x="161" y="169"/>
                    </a:lnTo>
                    <a:lnTo>
                      <a:pt x="157" y="173"/>
                    </a:lnTo>
                    <a:lnTo>
                      <a:pt x="162" y="185"/>
                    </a:lnTo>
                    <a:lnTo>
                      <a:pt x="148" y="192"/>
                    </a:lnTo>
                    <a:lnTo>
                      <a:pt x="140" y="184"/>
                    </a:lnTo>
                    <a:lnTo>
                      <a:pt x="136" y="186"/>
                    </a:lnTo>
                    <a:lnTo>
                      <a:pt x="136" y="186"/>
                    </a:lnTo>
                    <a:lnTo>
                      <a:pt x="123" y="190"/>
                    </a:lnTo>
                    <a:lnTo>
                      <a:pt x="118" y="191"/>
                    </a:lnTo>
                    <a:lnTo>
                      <a:pt x="116" y="202"/>
                    </a:lnTo>
                    <a:lnTo>
                      <a:pt x="100" y="202"/>
                    </a:lnTo>
                    <a:lnTo>
                      <a:pt x="98" y="191"/>
                    </a:lnTo>
                    <a:lnTo>
                      <a:pt x="93" y="190"/>
                    </a:lnTo>
                    <a:lnTo>
                      <a:pt x="93" y="190"/>
                    </a:lnTo>
                    <a:lnTo>
                      <a:pt x="80" y="187"/>
                    </a:lnTo>
                    <a:lnTo>
                      <a:pt x="75" y="186"/>
                    </a:lnTo>
                    <a:lnTo>
                      <a:pt x="68" y="193"/>
                    </a:lnTo>
                    <a:lnTo>
                      <a:pt x="54" y="186"/>
                    </a:lnTo>
                    <a:lnTo>
                      <a:pt x="57" y="176"/>
                    </a:lnTo>
                    <a:lnTo>
                      <a:pt x="54" y="173"/>
                    </a:lnTo>
                    <a:lnTo>
                      <a:pt x="54" y="173"/>
                    </a:lnTo>
                    <a:lnTo>
                      <a:pt x="44" y="163"/>
                    </a:lnTo>
                    <a:lnTo>
                      <a:pt x="41" y="159"/>
                    </a:lnTo>
                    <a:lnTo>
                      <a:pt x="30" y="162"/>
                    </a:lnTo>
                    <a:lnTo>
                      <a:pt x="22" y="149"/>
                    </a:lnTo>
                    <a:lnTo>
                      <a:pt x="31" y="141"/>
                    </a:lnTo>
                    <a:lnTo>
                      <a:pt x="29" y="137"/>
                    </a:lnTo>
                    <a:lnTo>
                      <a:pt x="29" y="137"/>
                    </a:lnTo>
                    <a:lnTo>
                      <a:pt x="27" y="124"/>
                    </a:lnTo>
                    <a:lnTo>
                      <a:pt x="26" y="120"/>
                    </a:lnTo>
                    <a:lnTo>
                      <a:pt x="14" y="117"/>
                    </a:lnTo>
                    <a:lnTo>
                      <a:pt x="14" y="100"/>
                    </a:lnTo>
                    <a:lnTo>
                      <a:pt x="26" y="98"/>
                    </a:lnTo>
                    <a:lnTo>
                      <a:pt x="27" y="94"/>
                    </a:lnTo>
                    <a:lnTo>
                      <a:pt x="27" y="94"/>
                    </a:lnTo>
                    <a:lnTo>
                      <a:pt x="30" y="83"/>
                    </a:lnTo>
                    <a:lnTo>
                      <a:pt x="32" y="78"/>
                    </a:lnTo>
                    <a:lnTo>
                      <a:pt x="21" y="69"/>
                    </a:lnTo>
                    <a:lnTo>
                      <a:pt x="29" y="55"/>
                    </a:lnTo>
                    <a:lnTo>
                      <a:pt x="43" y="59"/>
                    </a:lnTo>
                    <a:lnTo>
                      <a:pt x="46" y="56"/>
                    </a:lnTo>
                    <a:lnTo>
                      <a:pt x="46" y="56"/>
                    </a:lnTo>
                    <a:lnTo>
                      <a:pt x="54" y="49"/>
                    </a:lnTo>
                    <a:lnTo>
                      <a:pt x="57" y="46"/>
                    </a:lnTo>
                    <a:lnTo>
                      <a:pt x="53" y="31"/>
                    </a:lnTo>
                    <a:lnTo>
                      <a:pt x="67" y="24"/>
                    </a:lnTo>
                    <a:lnTo>
                      <a:pt x="76" y="34"/>
                    </a:lnTo>
                    <a:lnTo>
                      <a:pt x="81" y="33"/>
                    </a:lnTo>
                    <a:lnTo>
                      <a:pt x="81" y="33"/>
                    </a:lnTo>
                    <a:lnTo>
                      <a:pt x="89" y="31"/>
                    </a:lnTo>
                    <a:lnTo>
                      <a:pt x="95" y="30"/>
                    </a:lnTo>
                    <a:lnTo>
                      <a:pt x="98" y="14"/>
                    </a:lnTo>
                    <a:lnTo>
                      <a:pt x="114" y="14"/>
                    </a:lnTo>
                    <a:lnTo>
                      <a:pt x="117" y="30"/>
                    </a:lnTo>
                    <a:lnTo>
                      <a:pt x="122" y="31"/>
                    </a:lnTo>
                    <a:lnTo>
                      <a:pt x="122" y="31"/>
                    </a:lnTo>
                    <a:lnTo>
                      <a:pt x="130" y="33"/>
                    </a:lnTo>
                    <a:lnTo>
                      <a:pt x="135" y="34"/>
                    </a:lnTo>
                    <a:lnTo>
                      <a:pt x="145" y="23"/>
                    </a:lnTo>
                    <a:lnTo>
                      <a:pt x="159" y="30"/>
                    </a:lnTo>
                    <a:lnTo>
                      <a:pt x="154" y="46"/>
                    </a:lnTo>
                    <a:lnTo>
                      <a:pt x="158" y="49"/>
                    </a:lnTo>
                    <a:lnTo>
                      <a:pt x="158" y="49"/>
                    </a:lnTo>
                    <a:lnTo>
                      <a:pt x="165" y="55"/>
                    </a:lnTo>
                    <a:lnTo>
                      <a:pt x="167" y="58"/>
                    </a:lnTo>
                    <a:lnTo>
                      <a:pt x="183" y="53"/>
                    </a:lnTo>
                    <a:lnTo>
                      <a:pt x="192" y="67"/>
                    </a:lnTo>
                    <a:lnTo>
                      <a:pt x="180" y="78"/>
                    </a:lnTo>
                    <a:lnTo>
                      <a:pt x="181" y="82"/>
                    </a:lnTo>
                    <a:lnTo>
                      <a:pt x="181" y="82"/>
                    </a:lnTo>
                    <a:lnTo>
                      <a:pt x="184" y="91"/>
                    </a:lnTo>
                    <a:lnTo>
                      <a:pt x="185" y="95"/>
                    </a:lnTo>
                    <a:lnTo>
                      <a:pt x="201" y="98"/>
                    </a:lnTo>
                    <a:lnTo>
                      <a:pt x="201" y="114"/>
                    </a:lnTo>
                    <a:lnTo>
                      <a:pt x="186" y="118"/>
                    </a:lnTo>
                    <a:lnTo>
                      <a:pt x="185" y="123"/>
                    </a:lnTo>
                    <a:lnTo>
                      <a:pt x="185" y="123"/>
                    </a:lnTo>
                    <a:lnTo>
                      <a:pt x="183" y="133"/>
                    </a:lnTo>
                    <a:lnTo>
                      <a:pt x="182" y="137"/>
                    </a:lnTo>
                    <a:lnTo>
                      <a:pt x="193" y="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7" name="Freeform 46"/>
              <p:cNvSpPr>
                <a:spLocks noEditPoints="1"/>
              </p:cNvSpPr>
              <p:nvPr/>
            </p:nvSpPr>
            <p:spPr bwMode="auto">
              <a:xfrm>
                <a:off x="3335338" y="3232150"/>
                <a:ext cx="142875" cy="141288"/>
              </a:xfrm>
              <a:custGeom>
                <a:avLst/>
                <a:gdLst>
                  <a:gd name="T0" fmla="*/ 44 w 90"/>
                  <a:gd name="T1" fmla="*/ 0 h 89"/>
                  <a:gd name="T2" fmla="*/ 27 w 90"/>
                  <a:gd name="T3" fmla="*/ 3 h 89"/>
                  <a:gd name="T4" fmla="*/ 13 w 90"/>
                  <a:gd name="T5" fmla="*/ 13 h 89"/>
                  <a:gd name="T6" fmla="*/ 3 w 90"/>
                  <a:gd name="T7" fmla="*/ 27 h 89"/>
                  <a:gd name="T8" fmla="*/ 0 w 90"/>
                  <a:gd name="T9" fmla="*/ 44 h 89"/>
                  <a:gd name="T10" fmla="*/ 1 w 90"/>
                  <a:gd name="T11" fmla="*/ 54 h 89"/>
                  <a:gd name="T12" fmla="*/ 8 w 90"/>
                  <a:gd name="T13" fmla="*/ 70 h 89"/>
                  <a:gd name="T14" fmla="*/ 20 w 90"/>
                  <a:gd name="T15" fmla="*/ 82 h 89"/>
                  <a:gd name="T16" fmla="*/ 36 w 90"/>
                  <a:gd name="T17" fmla="*/ 88 h 89"/>
                  <a:gd name="T18" fmla="*/ 44 w 90"/>
                  <a:gd name="T19" fmla="*/ 89 h 89"/>
                  <a:gd name="T20" fmla="*/ 62 w 90"/>
                  <a:gd name="T21" fmla="*/ 86 h 89"/>
                  <a:gd name="T22" fmla="*/ 77 w 90"/>
                  <a:gd name="T23" fmla="*/ 76 h 89"/>
                  <a:gd name="T24" fmla="*/ 86 w 90"/>
                  <a:gd name="T25" fmla="*/ 62 h 89"/>
                  <a:gd name="T26" fmla="*/ 90 w 90"/>
                  <a:gd name="T27" fmla="*/ 44 h 89"/>
                  <a:gd name="T28" fmla="*/ 89 w 90"/>
                  <a:gd name="T29" fmla="*/ 35 h 89"/>
                  <a:gd name="T30" fmla="*/ 82 w 90"/>
                  <a:gd name="T31" fmla="*/ 19 h 89"/>
                  <a:gd name="T32" fmla="*/ 69 w 90"/>
                  <a:gd name="T33" fmla="*/ 7 h 89"/>
                  <a:gd name="T34" fmla="*/ 54 w 90"/>
                  <a:gd name="T35" fmla="*/ 1 h 89"/>
                  <a:gd name="T36" fmla="*/ 44 w 90"/>
                  <a:gd name="T37" fmla="*/ 0 h 89"/>
                  <a:gd name="T38" fmla="*/ 44 w 90"/>
                  <a:gd name="T39" fmla="*/ 75 h 89"/>
                  <a:gd name="T40" fmla="*/ 33 w 90"/>
                  <a:gd name="T41" fmla="*/ 73 h 89"/>
                  <a:gd name="T42" fmla="*/ 23 w 90"/>
                  <a:gd name="T43" fmla="*/ 66 h 89"/>
                  <a:gd name="T44" fmla="*/ 16 w 90"/>
                  <a:gd name="T45" fmla="*/ 56 h 89"/>
                  <a:gd name="T46" fmla="*/ 14 w 90"/>
                  <a:gd name="T47" fmla="*/ 44 h 89"/>
                  <a:gd name="T48" fmla="*/ 14 w 90"/>
                  <a:gd name="T49" fmla="*/ 39 h 89"/>
                  <a:gd name="T50" fmla="*/ 20 w 90"/>
                  <a:gd name="T51" fmla="*/ 28 h 89"/>
                  <a:gd name="T52" fmla="*/ 27 w 90"/>
                  <a:gd name="T53" fmla="*/ 19 h 89"/>
                  <a:gd name="T54" fmla="*/ 39 w 90"/>
                  <a:gd name="T55" fmla="*/ 15 h 89"/>
                  <a:gd name="T56" fmla="*/ 44 w 90"/>
                  <a:gd name="T57" fmla="*/ 14 h 89"/>
                  <a:gd name="T58" fmla="*/ 56 w 90"/>
                  <a:gd name="T59" fmla="*/ 16 h 89"/>
                  <a:gd name="T60" fmla="*/ 66 w 90"/>
                  <a:gd name="T61" fmla="*/ 22 h 89"/>
                  <a:gd name="T62" fmla="*/ 73 w 90"/>
                  <a:gd name="T63" fmla="*/ 32 h 89"/>
                  <a:gd name="T64" fmla="*/ 76 w 90"/>
                  <a:gd name="T65" fmla="*/ 44 h 89"/>
                  <a:gd name="T66" fmla="*/ 75 w 90"/>
                  <a:gd name="T67" fmla="*/ 51 h 89"/>
                  <a:gd name="T68" fmla="*/ 70 w 90"/>
                  <a:gd name="T69" fmla="*/ 61 h 89"/>
                  <a:gd name="T70" fmla="*/ 62 w 90"/>
                  <a:gd name="T71" fmla="*/ 70 h 89"/>
                  <a:gd name="T72" fmla="*/ 51 w 90"/>
                  <a:gd name="T73" fmla="*/ 74 h 89"/>
                  <a:gd name="T74" fmla="*/ 44 w 90"/>
                  <a:gd name="T75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0" h="89">
                    <a:moveTo>
                      <a:pt x="44" y="0"/>
                    </a:moveTo>
                    <a:lnTo>
                      <a:pt x="44" y="0"/>
                    </a:lnTo>
                    <a:lnTo>
                      <a:pt x="36" y="1"/>
                    </a:lnTo>
                    <a:lnTo>
                      <a:pt x="27" y="3"/>
                    </a:lnTo>
                    <a:lnTo>
                      <a:pt x="20" y="7"/>
                    </a:lnTo>
                    <a:lnTo>
                      <a:pt x="13" y="13"/>
                    </a:lnTo>
                    <a:lnTo>
                      <a:pt x="8" y="19"/>
                    </a:lnTo>
                    <a:lnTo>
                      <a:pt x="3" y="27"/>
                    </a:lnTo>
                    <a:lnTo>
                      <a:pt x="1" y="35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" y="54"/>
                    </a:lnTo>
                    <a:lnTo>
                      <a:pt x="3" y="62"/>
                    </a:lnTo>
                    <a:lnTo>
                      <a:pt x="8" y="70"/>
                    </a:lnTo>
                    <a:lnTo>
                      <a:pt x="13" y="76"/>
                    </a:lnTo>
                    <a:lnTo>
                      <a:pt x="20" y="82"/>
                    </a:lnTo>
                    <a:lnTo>
                      <a:pt x="27" y="86"/>
                    </a:lnTo>
                    <a:lnTo>
                      <a:pt x="36" y="88"/>
                    </a:lnTo>
                    <a:lnTo>
                      <a:pt x="44" y="89"/>
                    </a:lnTo>
                    <a:lnTo>
                      <a:pt x="44" y="89"/>
                    </a:lnTo>
                    <a:lnTo>
                      <a:pt x="54" y="88"/>
                    </a:lnTo>
                    <a:lnTo>
                      <a:pt x="62" y="86"/>
                    </a:lnTo>
                    <a:lnTo>
                      <a:pt x="69" y="82"/>
                    </a:lnTo>
                    <a:lnTo>
                      <a:pt x="77" y="76"/>
                    </a:lnTo>
                    <a:lnTo>
                      <a:pt x="82" y="70"/>
                    </a:lnTo>
                    <a:lnTo>
                      <a:pt x="86" y="62"/>
                    </a:lnTo>
                    <a:lnTo>
                      <a:pt x="89" y="54"/>
                    </a:lnTo>
                    <a:lnTo>
                      <a:pt x="90" y="44"/>
                    </a:lnTo>
                    <a:lnTo>
                      <a:pt x="90" y="44"/>
                    </a:lnTo>
                    <a:lnTo>
                      <a:pt x="89" y="35"/>
                    </a:lnTo>
                    <a:lnTo>
                      <a:pt x="86" y="27"/>
                    </a:lnTo>
                    <a:lnTo>
                      <a:pt x="82" y="19"/>
                    </a:lnTo>
                    <a:lnTo>
                      <a:pt x="77" y="13"/>
                    </a:lnTo>
                    <a:lnTo>
                      <a:pt x="69" y="7"/>
                    </a:lnTo>
                    <a:lnTo>
                      <a:pt x="62" y="3"/>
                    </a:lnTo>
                    <a:lnTo>
                      <a:pt x="54" y="1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  <a:moveTo>
                      <a:pt x="44" y="75"/>
                    </a:moveTo>
                    <a:lnTo>
                      <a:pt x="44" y="75"/>
                    </a:lnTo>
                    <a:lnTo>
                      <a:pt x="39" y="74"/>
                    </a:lnTo>
                    <a:lnTo>
                      <a:pt x="33" y="73"/>
                    </a:lnTo>
                    <a:lnTo>
                      <a:pt x="27" y="70"/>
                    </a:lnTo>
                    <a:lnTo>
                      <a:pt x="23" y="66"/>
                    </a:lnTo>
                    <a:lnTo>
                      <a:pt x="20" y="61"/>
                    </a:lnTo>
                    <a:lnTo>
                      <a:pt x="16" y="56"/>
                    </a:lnTo>
                    <a:lnTo>
                      <a:pt x="14" y="51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14" y="39"/>
                    </a:lnTo>
                    <a:lnTo>
                      <a:pt x="16" y="32"/>
                    </a:lnTo>
                    <a:lnTo>
                      <a:pt x="20" y="28"/>
                    </a:lnTo>
                    <a:lnTo>
                      <a:pt x="23" y="22"/>
                    </a:lnTo>
                    <a:lnTo>
                      <a:pt x="27" y="19"/>
                    </a:lnTo>
                    <a:lnTo>
                      <a:pt x="33" y="16"/>
                    </a:lnTo>
                    <a:lnTo>
                      <a:pt x="39" y="15"/>
                    </a:lnTo>
                    <a:lnTo>
                      <a:pt x="44" y="14"/>
                    </a:lnTo>
                    <a:lnTo>
                      <a:pt x="44" y="14"/>
                    </a:lnTo>
                    <a:lnTo>
                      <a:pt x="51" y="15"/>
                    </a:lnTo>
                    <a:lnTo>
                      <a:pt x="56" y="16"/>
                    </a:lnTo>
                    <a:lnTo>
                      <a:pt x="62" y="19"/>
                    </a:lnTo>
                    <a:lnTo>
                      <a:pt x="66" y="22"/>
                    </a:lnTo>
                    <a:lnTo>
                      <a:pt x="70" y="28"/>
                    </a:lnTo>
                    <a:lnTo>
                      <a:pt x="73" y="32"/>
                    </a:lnTo>
                    <a:lnTo>
                      <a:pt x="75" y="39"/>
                    </a:lnTo>
                    <a:lnTo>
                      <a:pt x="76" y="44"/>
                    </a:lnTo>
                    <a:lnTo>
                      <a:pt x="76" y="44"/>
                    </a:lnTo>
                    <a:lnTo>
                      <a:pt x="75" y="51"/>
                    </a:lnTo>
                    <a:lnTo>
                      <a:pt x="73" y="56"/>
                    </a:lnTo>
                    <a:lnTo>
                      <a:pt x="70" y="61"/>
                    </a:lnTo>
                    <a:lnTo>
                      <a:pt x="66" y="66"/>
                    </a:lnTo>
                    <a:lnTo>
                      <a:pt x="62" y="70"/>
                    </a:lnTo>
                    <a:lnTo>
                      <a:pt x="56" y="73"/>
                    </a:lnTo>
                    <a:lnTo>
                      <a:pt x="51" y="74"/>
                    </a:lnTo>
                    <a:lnTo>
                      <a:pt x="44" y="75"/>
                    </a:lnTo>
                    <a:lnTo>
                      <a:pt x="44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8" name="Freeform 47"/>
              <p:cNvSpPr>
                <a:spLocks noEditPoints="1"/>
              </p:cNvSpPr>
              <p:nvPr/>
            </p:nvSpPr>
            <p:spPr bwMode="auto">
              <a:xfrm>
                <a:off x="3352800" y="3486150"/>
                <a:ext cx="200025" cy="201613"/>
              </a:xfrm>
              <a:custGeom>
                <a:avLst/>
                <a:gdLst>
                  <a:gd name="T0" fmla="*/ 111 w 126"/>
                  <a:gd name="T1" fmla="*/ 45 h 127"/>
                  <a:gd name="T2" fmla="*/ 117 w 126"/>
                  <a:gd name="T3" fmla="*/ 27 h 127"/>
                  <a:gd name="T4" fmla="*/ 93 w 126"/>
                  <a:gd name="T5" fmla="*/ 10 h 127"/>
                  <a:gd name="T6" fmla="*/ 82 w 126"/>
                  <a:gd name="T7" fmla="*/ 5 h 127"/>
                  <a:gd name="T8" fmla="*/ 53 w 126"/>
                  <a:gd name="T9" fmla="*/ 0 h 127"/>
                  <a:gd name="T10" fmla="*/ 44 w 126"/>
                  <a:gd name="T11" fmla="*/ 15 h 127"/>
                  <a:gd name="T12" fmla="*/ 27 w 126"/>
                  <a:gd name="T13" fmla="*/ 10 h 127"/>
                  <a:gd name="T14" fmla="*/ 11 w 126"/>
                  <a:gd name="T15" fmla="*/ 34 h 127"/>
                  <a:gd name="T16" fmla="*/ 5 w 126"/>
                  <a:gd name="T17" fmla="*/ 45 h 127"/>
                  <a:gd name="T18" fmla="*/ 0 w 126"/>
                  <a:gd name="T19" fmla="*/ 73 h 127"/>
                  <a:gd name="T20" fmla="*/ 15 w 126"/>
                  <a:gd name="T21" fmla="*/ 82 h 127"/>
                  <a:gd name="T22" fmla="*/ 10 w 126"/>
                  <a:gd name="T23" fmla="*/ 100 h 127"/>
                  <a:gd name="T24" fmla="*/ 33 w 126"/>
                  <a:gd name="T25" fmla="*/ 116 h 127"/>
                  <a:gd name="T26" fmla="*/ 44 w 126"/>
                  <a:gd name="T27" fmla="*/ 122 h 127"/>
                  <a:gd name="T28" fmla="*/ 72 w 126"/>
                  <a:gd name="T29" fmla="*/ 127 h 127"/>
                  <a:gd name="T30" fmla="*/ 82 w 126"/>
                  <a:gd name="T31" fmla="*/ 112 h 127"/>
                  <a:gd name="T32" fmla="*/ 99 w 126"/>
                  <a:gd name="T33" fmla="*/ 116 h 127"/>
                  <a:gd name="T34" fmla="*/ 116 w 126"/>
                  <a:gd name="T35" fmla="*/ 93 h 127"/>
                  <a:gd name="T36" fmla="*/ 121 w 126"/>
                  <a:gd name="T37" fmla="*/ 82 h 127"/>
                  <a:gd name="T38" fmla="*/ 126 w 126"/>
                  <a:gd name="T39" fmla="*/ 54 h 127"/>
                  <a:gd name="T40" fmla="*/ 98 w 126"/>
                  <a:gd name="T41" fmla="*/ 73 h 127"/>
                  <a:gd name="T42" fmla="*/ 100 w 126"/>
                  <a:gd name="T43" fmla="*/ 96 h 127"/>
                  <a:gd name="T44" fmla="*/ 81 w 126"/>
                  <a:gd name="T45" fmla="*/ 95 h 127"/>
                  <a:gd name="T46" fmla="*/ 67 w 126"/>
                  <a:gd name="T47" fmla="*/ 113 h 127"/>
                  <a:gd name="T48" fmla="*/ 54 w 126"/>
                  <a:gd name="T49" fmla="*/ 98 h 127"/>
                  <a:gd name="T50" fmla="*/ 31 w 126"/>
                  <a:gd name="T51" fmla="*/ 101 h 127"/>
                  <a:gd name="T52" fmla="*/ 32 w 126"/>
                  <a:gd name="T53" fmla="*/ 82 h 127"/>
                  <a:gd name="T54" fmla="*/ 14 w 126"/>
                  <a:gd name="T55" fmla="*/ 68 h 127"/>
                  <a:gd name="T56" fmla="*/ 28 w 126"/>
                  <a:gd name="T57" fmla="*/ 54 h 127"/>
                  <a:gd name="T58" fmla="*/ 26 w 126"/>
                  <a:gd name="T59" fmla="*/ 31 h 127"/>
                  <a:gd name="T60" fmla="*/ 45 w 126"/>
                  <a:gd name="T61" fmla="*/ 32 h 127"/>
                  <a:gd name="T62" fmla="*/ 59 w 126"/>
                  <a:gd name="T63" fmla="*/ 14 h 127"/>
                  <a:gd name="T64" fmla="*/ 72 w 126"/>
                  <a:gd name="T65" fmla="*/ 29 h 127"/>
                  <a:gd name="T66" fmla="*/ 95 w 126"/>
                  <a:gd name="T67" fmla="*/ 26 h 127"/>
                  <a:gd name="T68" fmla="*/ 94 w 126"/>
                  <a:gd name="T69" fmla="*/ 45 h 127"/>
                  <a:gd name="T70" fmla="*/ 112 w 126"/>
                  <a:gd name="T71" fmla="*/ 59 h 127"/>
                  <a:gd name="T72" fmla="*/ 98 w 126"/>
                  <a:gd name="T73" fmla="*/ 7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6" h="127">
                    <a:moveTo>
                      <a:pt x="121" y="47"/>
                    </a:moveTo>
                    <a:lnTo>
                      <a:pt x="111" y="45"/>
                    </a:lnTo>
                    <a:lnTo>
                      <a:pt x="117" y="35"/>
                    </a:lnTo>
                    <a:lnTo>
                      <a:pt x="117" y="27"/>
                    </a:lnTo>
                    <a:lnTo>
                      <a:pt x="102" y="12"/>
                    </a:lnTo>
                    <a:lnTo>
                      <a:pt x="93" y="10"/>
                    </a:lnTo>
                    <a:lnTo>
                      <a:pt x="84" y="16"/>
                    </a:lnTo>
                    <a:lnTo>
                      <a:pt x="82" y="5"/>
                    </a:lnTo>
                    <a:lnTo>
                      <a:pt x="75" y="0"/>
                    </a:lnTo>
                    <a:lnTo>
                      <a:pt x="53" y="0"/>
                    </a:lnTo>
                    <a:lnTo>
                      <a:pt x="46" y="5"/>
                    </a:lnTo>
                    <a:lnTo>
                      <a:pt x="44" y="15"/>
                    </a:lnTo>
                    <a:lnTo>
                      <a:pt x="36" y="9"/>
                    </a:lnTo>
                    <a:lnTo>
                      <a:pt x="27" y="10"/>
                    </a:lnTo>
                    <a:lnTo>
                      <a:pt x="12" y="26"/>
                    </a:lnTo>
                    <a:lnTo>
                      <a:pt x="11" y="34"/>
                    </a:lnTo>
                    <a:lnTo>
                      <a:pt x="15" y="43"/>
                    </a:lnTo>
                    <a:lnTo>
                      <a:pt x="5" y="45"/>
                    </a:lnTo>
                    <a:lnTo>
                      <a:pt x="0" y="51"/>
                    </a:lnTo>
                    <a:lnTo>
                      <a:pt x="0" y="73"/>
                    </a:lnTo>
                    <a:lnTo>
                      <a:pt x="5" y="80"/>
                    </a:lnTo>
                    <a:lnTo>
                      <a:pt x="15" y="82"/>
                    </a:lnTo>
                    <a:lnTo>
                      <a:pt x="9" y="91"/>
                    </a:lnTo>
                    <a:lnTo>
                      <a:pt x="10" y="100"/>
                    </a:lnTo>
                    <a:lnTo>
                      <a:pt x="25" y="115"/>
                    </a:lnTo>
                    <a:lnTo>
                      <a:pt x="33" y="116"/>
                    </a:lnTo>
                    <a:lnTo>
                      <a:pt x="42" y="111"/>
                    </a:lnTo>
                    <a:lnTo>
                      <a:pt x="44" y="122"/>
                    </a:lnTo>
                    <a:lnTo>
                      <a:pt x="52" y="127"/>
                    </a:lnTo>
                    <a:lnTo>
                      <a:pt x="72" y="127"/>
                    </a:lnTo>
                    <a:lnTo>
                      <a:pt x="80" y="122"/>
                    </a:lnTo>
                    <a:lnTo>
                      <a:pt x="82" y="112"/>
                    </a:lnTo>
                    <a:lnTo>
                      <a:pt x="91" y="117"/>
                    </a:lnTo>
                    <a:lnTo>
                      <a:pt x="99" y="116"/>
                    </a:lnTo>
                    <a:lnTo>
                      <a:pt x="114" y="101"/>
                    </a:lnTo>
                    <a:lnTo>
                      <a:pt x="116" y="93"/>
                    </a:lnTo>
                    <a:lnTo>
                      <a:pt x="111" y="84"/>
                    </a:lnTo>
                    <a:lnTo>
                      <a:pt x="121" y="82"/>
                    </a:lnTo>
                    <a:lnTo>
                      <a:pt x="126" y="75"/>
                    </a:lnTo>
                    <a:lnTo>
                      <a:pt x="126" y="54"/>
                    </a:lnTo>
                    <a:lnTo>
                      <a:pt x="121" y="47"/>
                    </a:lnTo>
                    <a:close/>
                    <a:moveTo>
                      <a:pt x="98" y="73"/>
                    </a:moveTo>
                    <a:lnTo>
                      <a:pt x="94" y="84"/>
                    </a:lnTo>
                    <a:lnTo>
                      <a:pt x="100" y="96"/>
                    </a:lnTo>
                    <a:lnTo>
                      <a:pt x="94" y="102"/>
                    </a:lnTo>
                    <a:lnTo>
                      <a:pt x="81" y="95"/>
                    </a:lnTo>
                    <a:lnTo>
                      <a:pt x="70" y="99"/>
                    </a:lnTo>
                    <a:lnTo>
                      <a:pt x="67" y="113"/>
                    </a:lnTo>
                    <a:lnTo>
                      <a:pt x="57" y="113"/>
                    </a:lnTo>
                    <a:lnTo>
                      <a:pt x="54" y="98"/>
                    </a:lnTo>
                    <a:lnTo>
                      <a:pt x="43" y="94"/>
                    </a:lnTo>
                    <a:lnTo>
                      <a:pt x="31" y="101"/>
                    </a:lnTo>
                    <a:lnTo>
                      <a:pt x="24" y="94"/>
                    </a:lnTo>
                    <a:lnTo>
                      <a:pt x="32" y="82"/>
                    </a:lnTo>
                    <a:lnTo>
                      <a:pt x="28" y="71"/>
                    </a:lnTo>
                    <a:lnTo>
                      <a:pt x="14" y="68"/>
                    </a:lnTo>
                    <a:lnTo>
                      <a:pt x="14" y="58"/>
                    </a:lnTo>
                    <a:lnTo>
                      <a:pt x="28" y="54"/>
                    </a:lnTo>
                    <a:lnTo>
                      <a:pt x="32" y="44"/>
                    </a:lnTo>
                    <a:lnTo>
                      <a:pt x="26" y="31"/>
                    </a:lnTo>
                    <a:lnTo>
                      <a:pt x="32" y="24"/>
                    </a:lnTo>
                    <a:lnTo>
                      <a:pt x="45" y="32"/>
                    </a:lnTo>
                    <a:lnTo>
                      <a:pt x="56" y="28"/>
                    </a:lnTo>
                    <a:lnTo>
                      <a:pt x="59" y="14"/>
                    </a:lnTo>
                    <a:lnTo>
                      <a:pt x="69" y="14"/>
                    </a:lnTo>
                    <a:lnTo>
                      <a:pt x="72" y="29"/>
                    </a:lnTo>
                    <a:lnTo>
                      <a:pt x="83" y="33"/>
                    </a:lnTo>
                    <a:lnTo>
                      <a:pt x="95" y="26"/>
                    </a:lnTo>
                    <a:lnTo>
                      <a:pt x="103" y="33"/>
                    </a:lnTo>
                    <a:lnTo>
                      <a:pt x="94" y="45"/>
                    </a:lnTo>
                    <a:lnTo>
                      <a:pt x="98" y="56"/>
                    </a:lnTo>
                    <a:lnTo>
                      <a:pt x="112" y="59"/>
                    </a:lnTo>
                    <a:lnTo>
                      <a:pt x="112" y="70"/>
                    </a:lnTo>
                    <a:lnTo>
                      <a:pt x="98" y="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9" name="Freeform 48"/>
              <p:cNvSpPr>
                <a:spLocks noEditPoints="1"/>
              </p:cNvSpPr>
              <p:nvPr/>
            </p:nvSpPr>
            <p:spPr bwMode="auto">
              <a:xfrm>
                <a:off x="3414713" y="3549650"/>
                <a:ext cx="74613" cy="74613"/>
              </a:xfrm>
              <a:custGeom>
                <a:avLst/>
                <a:gdLst>
                  <a:gd name="T0" fmla="*/ 24 w 47"/>
                  <a:gd name="T1" fmla="*/ 0 h 47"/>
                  <a:gd name="T2" fmla="*/ 24 w 47"/>
                  <a:gd name="T3" fmla="*/ 0 h 47"/>
                  <a:gd name="T4" fmla="*/ 19 w 47"/>
                  <a:gd name="T5" fmla="*/ 0 h 47"/>
                  <a:gd name="T6" fmla="*/ 15 w 47"/>
                  <a:gd name="T7" fmla="*/ 2 h 47"/>
                  <a:gd name="T8" fmla="*/ 11 w 47"/>
                  <a:gd name="T9" fmla="*/ 4 h 47"/>
                  <a:gd name="T10" fmla="*/ 7 w 47"/>
                  <a:gd name="T11" fmla="*/ 6 h 47"/>
                  <a:gd name="T12" fmla="*/ 4 w 47"/>
                  <a:gd name="T13" fmla="*/ 10 h 47"/>
                  <a:gd name="T14" fmla="*/ 2 w 47"/>
                  <a:gd name="T15" fmla="*/ 14 h 47"/>
                  <a:gd name="T16" fmla="*/ 1 w 47"/>
                  <a:gd name="T17" fmla="*/ 19 h 47"/>
                  <a:gd name="T18" fmla="*/ 0 w 47"/>
                  <a:gd name="T19" fmla="*/ 23 h 47"/>
                  <a:gd name="T20" fmla="*/ 0 w 47"/>
                  <a:gd name="T21" fmla="*/ 23 h 47"/>
                  <a:gd name="T22" fmla="*/ 1 w 47"/>
                  <a:gd name="T23" fmla="*/ 28 h 47"/>
                  <a:gd name="T24" fmla="*/ 2 w 47"/>
                  <a:gd name="T25" fmla="*/ 33 h 47"/>
                  <a:gd name="T26" fmla="*/ 4 w 47"/>
                  <a:gd name="T27" fmla="*/ 36 h 47"/>
                  <a:gd name="T28" fmla="*/ 7 w 47"/>
                  <a:gd name="T29" fmla="*/ 41 h 47"/>
                  <a:gd name="T30" fmla="*/ 11 w 47"/>
                  <a:gd name="T31" fmla="*/ 43 h 47"/>
                  <a:gd name="T32" fmla="*/ 15 w 47"/>
                  <a:gd name="T33" fmla="*/ 45 h 47"/>
                  <a:gd name="T34" fmla="*/ 19 w 47"/>
                  <a:gd name="T35" fmla="*/ 47 h 47"/>
                  <a:gd name="T36" fmla="*/ 24 w 47"/>
                  <a:gd name="T37" fmla="*/ 47 h 47"/>
                  <a:gd name="T38" fmla="*/ 24 w 47"/>
                  <a:gd name="T39" fmla="*/ 47 h 47"/>
                  <a:gd name="T40" fmla="*/ 29 w 47"/>
                  <a:gd name="T41" fmla="*/ 47 h 47"/>
                  <a:gd name="T42" fmla="*/ 33 w 47"/>
                  <a:gd name="T43" fmla="*/ 45 h 47"/>
                  <a:gd name="T44" fmla="*/ 38 w 47"/>
                  <a:gd name="T45" fmla="*/ 43 h 47"/>
                  <a:gd name="T46" fmla="*/ 41 w 47"/>
                  <a:gd name="T47" fmla="*/ 41 h 47"/>
                  <a:gd name="T48" fmla="*/ 44 w 47"/>
                  <a:gd name="T49" fmla="*/ 36 h 47"/>
                  <a:gd name="T50" fmla="*/ 46 w 47"/>
                  <a:gd name="T51" fmla="*/ 33 h 47"/>
                  <a:gd name="T52" fmla="*/ 47 w 47"/>
                  <a:gd name="T53" fmla="*/ 28 h 47"/>
                  <a:gd name="T54" fmla="*/ 47 w 47"/>
                  <a:gd name="T55" fmla="*/ 23 h 47"/>
                  <a:gd name="T56" fmla="*/ 47 w 47"/>
                  <a:gd name="T57" fmla="*/ 23 h 47"/>
                  <a:gd name="T58" fmla="*/ 47 w 47"/>
                  <a:gd name="T59" fmla="*/ 19 h 47"/>
                  <a:gd name="T60" fmla="*/ 46 w 47"/>
                  <a:gd name="T61" fmla="*/ 14 h 47"/>
                  <a:gd name="T62" fmla="*/ 44 w 47"/>
                  <a:gd name="T63" fmla="*/ 10 h 47"/>
                  <a:gd name="T64" fmla="*/ 41 w 47"/>
                  <a:gd name="T65" fmla="*/ 6 h 47"/>
                  <a:gd name="T66" fmla="*/ 38 w 47"/>
                  <a:gd name="T67" fmla="*/ 4 h 47"/>
                  <a:gd name="T68" fmla="*/ 33 w 47"/>
                  <a:gd name="T69" fmla="*/ 2 h 47"/>
                  <a:gd name="T70" fmla="*/ 29 w 47"/>
                  <a:gd name="T71" fmla="*/ 0 h 47"/>
                  <a:gd name="T72" fmla="*/ 24 w 47"/>
                  <a:gd name="T73" fmla="*/ 0 h 47"/>
                  <a:gd name="T74" fmla="*/ 24 w 47"/>
                  <a:gd name="T75" fmla="*/ 0 h 47"/>
                  <a:gd name="T76" fmla="*/ 24 w 47"/>
                  <a:gd name="T77" fmla="*/ 33 h 47"/>
                  <a:gd name="T78" fmla="*/ 24 w 47"/>
                  <a:gd name="T79" fmla="*/ 33 h 47"/>
                  <a:gd name="T80" fmla="*/ 20 w 47"/>
                  <a:gd name="T81" fmla="*/ 32 h 47"/>
                  <a:gd name="T82" fmla="*/ 17 w 47"/>
                  <a:gd name="T83" fmla="*/ 30 h 47"/>
                  <a:gd name="T84" fmla="*/ 15 w 47"/>
                  <a:gd name="T85" fmla="*/ 27 h 47"/>
                  <a:gd name="T86" fmla="*/ 15 w 47"/>
                  <a:gd name="T87" fmla="*/ 23 h 47"/>
                  <a:gd name="T88" fmla="*/ 15 w 47"/>
                  <a:gd name="T89" fmla="*/ 23 h 47"/>
                  <a:gd name="T90" fmla="*/ 15 w 47"/>
                  <a:gd name="T91" fmla="*/ 20 h 47"/>
                  <a:gd name="T92" fmla="*/ 17 w 47"/>
                  <a:gd name="T93" fmla="*/ 17 h 47"/>
                  <a:gd name="T94" fmla="*/ 20 w 47"/>
                  <a:gd name="T95" fmla="*/ 15 h 47"/>
                  <a:gd name="T96" fmla="*/ 24 w 47"/>
                  <a:gd name="T97" fmla="*/ 14 h 47"/>
                  <a:gd name="T98" fmla="*/ 24 w 47"/>
                  <a:gd name="T99" fmla="*/ 14 h 47"/>
                  <a:gd name="T100" fmla="*/ 28 w 47"/>
                  <a:gd name="T101" fmla="*/ 15 h 47"/>
                  <a:gd name="T102" fmla="*/ 31 w 47"/>
                  <a:gd name="T103" fmla="*/ 17 h 47"/>
                  <a:gd name="T104" fmla="*/ 33 w 47"/>
                  <a:gd name="T105" fmla="*/ 20 h 47"/>
                  <a:gd name="T106" fmla="*/ 33 w 47"/>
                  <a:gd name="T107" fmla="*/ 23 h 47"/>
                  <a:gd name="T108" fmla="*/ 33 w 47"/>
                  <a:gd name="T109" fmla="*/ 23 h 47"/>
                  <a:gd name="T110" fmla="*/ 33 w 47"/>
                  <a:gd name="T111" fmla="*/ 27 h 47"/>
                  <a:gd name="T112" fmla="*/ 31 w 47"/>
                  <a:gd name="T113" fmla="*/ 30 h 47"/>
                  <a:gd name="T114" fmla="*/ 28 w 47"/>
                  <a:gd name="T115" fmla="*/ 32 h 47"/>
                  <a:gd name="T116" fmla="*/ 24 w 47"/>
                  <a:gd name="T117" fmla="*/ 33 h 47"/>
                  <a:gd name="T118" fmla="*/ 24 w 47"/>
                  <a:gd name="T119" fmla="*/ 3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7" h="47">
                    <a:moveTo>
                      <a:pt x="24" y="0"/>
                    </a:moveTo>
                    <a:lnTo>
                      <a:pt x="24" y="0"/>
                    </a:lnTo>
                    <a:lnTo>
                      <a:pt x="19" y="0"/>
                    </a:lnTo>
                    <a:lnTo>
                      <a:pt x="15" y="2"/>
                    </a:lnTo>
                    <a:lnTo>
                      <a:pt x="11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2" y="14"/>
                    </a:lnTo>
                    <a:lnTo>
                      <a:pt x="1" y="19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28"/>
                    </a:lnTo>
                    <a:lnTo>
                      <a:pt x="2" y="33"/>
                    </a:lnTo>
                    <a:lnTo>
                      <a:pt x="4" y="36"/>
                    </a:lnTo>
                    <a:lnTo>
                      <a:pt x="7" y="41"/>
                    </a:lnTo>
                    <a:lnTo>
                      <a:pt x="11" y="43"/>
                    </a:lnTo>
                    <a:lnTo>
                      <a:pt x="15" y="45"/>
                    </a:lnTo>
                    <a:lnTo>
                      <a:pt x="19" y="47"/>
                    </a:lnTo>
                    <a:lnTo>
                      <a:pt x="24" y="47"/>
                    </a:lnTo>
                    <a:lnTo>
                      <a:pt x="24" y="47"/>
                    </a:lnTo>
                    <a:lnTo>
                      <a:pt x="29" y="47"/>
                    </a:lnTo>
                    <a:lnTo>
                      <a:pt x="33" y="45"/>
                    </a:lnTo>
                    <a:lnTo>
                      <a:pt x="38" y="43"/>
                    </a:lnTo>
                    <a:lnTo>
                      <a:pt x="41" y="41"/>
                    </a:lnTo>
                    <a:lnTo>
                      <a:pt x="44" y="36"/>
                    </a:lnTo>
                    <a:lnTo>
                      <a:pt x="46" y="33"/>
                    </a:lnTo>
                    <a:lnTo>
                      <a:pt x="47" y="28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19"/>
                    </a:lnTo>
                    <a:lnTo>
                      <a:pt x="46" y="14"/>
                    </a:lnTo>
                    <a:lnTo>
                      <a:pt x="44" y="10"/>
                    </a:lnTo>
                    <a:lnTo>
                      <a:pt x="41" y="6"/>
                    </a:lnTo>
                    <a:lnTo>
                      <a:pt x="38" y="4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  <a:moveTo>
                      <a:pt x="24" y="33"/>
                    </a:moveTo>
                    <a:lnTo>
                      <a:pt x="24" y="33"/>
                    </a:lnTo>
                    <a:lnTo>
                      <a:pt x="20" y="32"/>
                    </a:lnTo>
                    <a:lnTo>
                      <a:pt x="17" y="30"/>
                    </a:lnTo>
                    <a:lnTo>
                      <a:pt x="15" y="27"/>
                    </a:lnTo>
                    <a:lnTo>
                      <a:pt x="15" y="23"/>
                    </a:lnTo>
                    <a:lnTo>
                      <a:pt x="15" y="23"/>
                    </a:lnTo>
                    <a:lnTo>
                      <a:pt x="15" y="20"/>
                    </a:lnTo>
                    <a:lnTo>
                      <a:pt x="17" y="17"/>
                    </a:lnTo>
                    <a:lnTo>
                      <a:pt x="20" y="15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8" y="15"/>
                    </a:lnTo>
                    <a:lnTo>
                      <a:pt x="31" y="17"/>
                    </a:lnTo>
                    <a:lnTo>
                      <a:pt x="33" y="20"/>
                    </a:lnTo>
                    <a:lnTo>
                      <a:pt x="33" y="23"/>
                    </a:lnTo>
                    <a:lnTo>
                      <a:pt x="33" y="23"/>
                    </a:lnTo>
                    <a:lnTo>
                      <a:pt x="33" y="27"/>
                    </a:lnTo>
                    <a:lnTo>
                      <a:pt x="31" y="30"/>
                    </a:lnTo>
                    <a:lnTo>
                      <a:pt x="28" y="32"/>
                    </a:lnTo>
                    <a:lnTo>
                      <a:pt x="24" y="33"/>
                    </a:lnTo>
                    <a:lnTo>
                      <a:pt x="2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0" name="Freeform 49"/>
              <p:cNvSpPr>
                <a:spLocks/>
              </p:cNvSpPr>
              <p:nvPr/>
            </p:nvSpPr>
            <p:spPr bwMode="auto">
              <a:xfrm>
                <a:off x="2921000" y="3421063"/>
                <a:ext cx="165100" cy="163513"/>
              </a:xfrm>
              <a:custGeom>
                <a:avLst/>
                <a:gdLst>
                  <a:gd name="T0" fmla="*/ 104 w 104"/>
                  <a:gd name="T1" fmla="*/ 14 h 103"/>
                  <a:gd name="T2" fmla="*/ 104 w 104"/>
                  <a:gd name="T3" fmla="*/ 0 h 103"/>
                  <a:gd name="T4" fmla="*/ 104 w 104"/>
                  <a:gd name="T5" fmla="*/ 0 h 103"/>
                  <a:gd name="T6" fmla="*/ 93 w 104"/>
                  <a:gd name="T7" fmla="*/ 0 h 103"/>
                  <a:gd name="T8" fmla="*/ 83 w 104"/>
                  <a:gd name="T9" fmla="*/ 2 h 103"/>
                  <a:gd name="T10" fmla="*/ 73 w 104"/>
                  <a:gd name="T11" fmla="*/ 4 h 103"/>
                  <a:gd name="T12" fmla="*/ 64 w 104"/>
                  <a:gd name="T13" fmla="*/ 7 h 103"/>
                  <a:gd name="T14" fmla="*/ 54 w 104"/>
                  <a:gd name="T15" fmla="*/ 11 h 103"/>
                  <a:gd name="T16" fmla="*/ 45 w 104"/>
                  <a:gd name="T17" fmla="*/ 17 h 103"/>
                  <a:gd name="T18" fmla="*/ 38 w 104"/>
                  <a:gd name="T19" fmla="*/ 23 h 103"/>
                  <a:gd name="T20" fmla="*/ 30 w 104"/>
                  <a:gd name="T21" fmla="*/ 30 h 103"/>
                  <a:gd name="T22" fmla="*/ 24 w 104"/>
                  <a:gd name="T23" fmla="*/ 37 h 103"/>
                  <a:gd name="T24" fmla="*/ 17 w 104"/>
                  <a:gd name="T25" fmla="*/ 45 h 103"/>
                  <a:gd name="T26" fmla="*/ 13 w 104"/>
                  <a:gd name="T27" fmla="*/ 54 h 103"/>
                  <a:gd name="T28" fmla="*/ 7 w 104"/>
                  <a:gd name="T29" fmla="*/ 62 h 103"/>
                  <a:gd name="T30" fmla="*/ 4 w 104"/>
                  <a:gd name="T31" fmla="*/ 72 h 103"/>
                  <a:gd name="T32" fmla="*/ 2 w 104"/>
                  <a:gd name="T33" fmla="*/ 82 h 103"/>
                  <a:gd name="T34" fmla="*/ 0 w 104"/>
                  <a:gd name="T35" fmla="*/ 92 h 103"/>
                  <a:gd name="T36" fmla="*/ 0 w 104"/>
                  <a:gd name="T37" fmla="*/ 103 h 103"/>
                  <a:gd name="T38" fmla="*/ 14 w 104"/>
                  <a:gd name="T39" fmla="*/ 103 h 103"/>
                  <a:gd name="T40" fmla="*/ 14 w 104"/>
                  <a:gd name="T41" fmla="*/ 103 h 103"/>
                  <a:gd name="T42" fmla="*/ 14 w 104"/>
                  <a:gd name="T43" fmla="*/ 94 h 103"/>
                  <a:gd name="T44" fmla="*/ 16 w 104"/>
                  <a:gd name="T45" fmla="*/ 85 h 103"/>
                  <a:gd name="T46" fmla="*/ 18 w 104"/>
                  <a:gd name="T47" fmla="*/ 76 h 103"/>
                  <a:gd name="T48" fmla="*/ 21 w 104"/>
                  <a:gd name="T49" fmla="*/ 68 h 103"/>
                  <a:gd name="T50" fmla="*/ 25 w 104"/>
                  <a:gd name="T51" fmla="*/ 60 h 103"/>
                  <a:gd name="T52" fmla="*/ 29 w 104"/>
                  <a:gd name="T53" fmla="*/ 53 h 103"/>
                  <a:gd name="T54" fmla="*/ 34 w 104"/>
                  <a:gd name="T55" fmla="*/ 46 h 103"/>
                  <a:gd name="T56" fmla="*/ 40 w 104"/>
                  <a:gd name="T57" fmla="*/ 40 h 103"/>
                  <a:gd name="T58" fmla="*/ 46 w 104"/>
                  <a:gd name="T59" fmla="*/ 34 h 103"/>
                  <a:gd name="T60" fmla="*/ 54 w 104"/>
                  <a:gd name="T61" fmla="*/ 29 h 103"/>
                  <a:gd name="T62" fmla="*/ 61 w 104"/>
                  <a:gd name="T63" fmla="*/ 24 h 103"/>
                  <a:gd name="T64" fmla="*/ 69 w 104"/>
                  <a:gd name="T65" fmla="*/ 20 h 103"/>
                  <a:gd name="T66" fmla="*/ 77 w 104"/>
                  <a:gd name="T67" fmla="*/ 17 h 103"/>
                  <a:gd name="T68" fmla="*/ 85 w 104"/>
                  <a:gd name="T69" fmla="*/ 15 h 103"/>
                  <a:gd name="T70" fmla="*/ 95 w 104"/>
                  <a:gd name="T71" fmla="*/ 14 h 103"/>
                  <a:gd name="T72" fmla="*/ 104 w 104"/>
                  <a:gd name="T73" fmla="*/ 14 h 103"/>
                  <a:gd name="T74" fmla="*/ 104 w 104"/>
                  <a:gd name="T75" fmla="*/ 14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4" h="103">
                    <a:moveTo>
                      <a:pt x="104" y="14"/>
                    </a:moveTo>
                    <a:lnTo>
                      <a:pt x="104" y="0"/>
                    </a:lnTo>
                    <a:lnTo>
                      <a:pt x="104" y="0"/>
                    </a:lnTo>
                    <a:lnTo>
                      <a:pt x="93" y="0"/>
                    </a:lnTo>
                    <a:lnTo>
                      <a:pt x="83" y="2"/>
                    </a:lnTo>
                    <a:lnTo>
                      <a:pt x="73" y="4"/>
                    </a:lnTo>
                    <a:lnTo>
                      <a:pt x="64" y="7"/>
                    </a:lnTo>
                    <a:lnTo>
                      <a:pt x="54" y="11"/>
                    </a:lnTo>
                    <a:lnTo>
                      <a:pt x="45" y="17"/>
                    </a:lnTo>
                    <a:lnTo>
                      <a:pt x="38" y="23"/>
                    </a:lnTo>
                    <a:lnTo>
                      <a:pt x="30" y="30"/>
                    </a:lnTo>
                    <a:lnTo>
                      <a:pt x="24" y="37"/>
                    </a:lnTo>
                    <a:lnTo>
                      <a:pt x="17" y="45"/>
                    </a:lnTo>
                    <a:lnTo>
                      <a:pt x="13" y="54"/>
                    </a:lnTo>
                    <a:lnTo>
                      <a:pt x="7" y="62"/>
                    </a:lnTo>
                    <a:lnTo>
                      <a:pt x="4" y="72"/>
                    </a:lnTo>
                    <a:lnTo>
                      <a:pt x="2" y="82"/>
                    </a:lnTo>
                    <a:lnTo>
                      <a:pt x="0" y="92"/>
                    </a:lnTo>
                    <a:lnTo>
                      <a:pt x="0" y="103"/>
                    </a:lnTo>
                    <a:lnTo>
                      <a:pt x="14" y="103"/>
                    </a:lnTo>
                    <a:lnTo>
                      <a:pt x="14" y="103"/>
                    </a:lnTo>
                    <a:lnTo>
                      <a:pt x="14" y="94"/>
                    </a:lnTo>
                    <a:lnTo>
                      <a:pt x="16" y="85"/>
                    </a:lnTo>
                    <a:lnTo>
                      <a:pt x="18" y="76"/>
                    </a:lnTo>
                    <a:lnTo>
                      <a:pt x="21" y="68"/>
                    </a:lnTo>
                    <a:lnTo>
                      <a:pt x="25" y="60"/>
                    </a:lnTo>
                    <a:lnTo>
                      <a:pt x="29" y="53"/>
                    </a:lnTo>
                    <a:lnTo>
                      <a:pt x="34" y="46"/>
                    </a:lnTo>
                    <a:lnTo>
                      <a:pt x="40" y="40"/>
                    </a:lnTo>
                    <a:lnTo>
                      <a:pt x="46" y="34"/>
                    </a:lnTo>
                    <a:lnTo>
                      <a:pt x="54" y="29"/>
                    </a:lnTo>
                    <a:lnTo>
                      <a:pt x="61" y="24"/>
                    </a:lnTo>
                    <a:lnTo>
                      <a:pt x="69" y="20"/>
                    </a:lnTo>
                    <a:lnTo>
                      <a:pt x="77" y="17"/>
                    </a:lnTo>
                    <a:lnTo>
                      <a:pt x="85" y="15"/>
                    </a:lnTo>
                    <a:lnTo>
                      <a:pt x="95" y="14"/>
                    </a:lnTo>
                    <a:lnTo>
                      <a:pt x="104" y="14"/>
                    </a:lnTo>
                    <a:lnTo>
                      <a:pt x="104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839139" y="233585"/>
            <a:ext cx="4284768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3600" dirty="0">
                <a:effectLst/>
                <a:latin typeface="Calibri" panose="020F0502020204030204" pitchFamily="34" charset="0"/>
              </a:rPr>
              <a:t>CONTENTS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3889" y="999859"/>
            <a:ext cx="10944224" cy="294569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300" b="0">
                <a:effectLst/>
                <a:latin typeface="Calibri" panose="020F0502020204030204" pitchFamily="34" charset="0"/>
              </a:rPr>
              <a:t>Powerpoint offers word processing, outlining, drawing, graphing, and presentation management tools- all designed to be easy to use and learn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2106436" y="2477730"/>
            <a:ext cx="7750175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4890909" y="1722161"/>
            <a:ext cx="2184406" cy="2184400"/>
          </a:xfrm>
          <a:prstGeom prst="ellipse">
            <a:avLst/>
          </a:prstGeom>
          <a:solidFill>
            <a:srgbClr val="0B1123"/>
          </a:solidFill>
          <a:ln>
            <a:solidFill>
              <a:srgbClr val="C359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050158" y="2224291"/>
            <a:ext cx="1865906" cy="5232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buClr>
                <a:schemeClr val="tx1">
                  <a:lumMod val="85000"/>
                  <a:lumOff val="15000"/>
                </a:schemeClr>
              </a:buClr>
              <a:buSzPct val="105000"/>
            </a:pPr>
            <a:r>
              <a:rPr lang="zh-CN" altLang="en-US" sz="2800" b="1" dirty="0">
                <a:solidFill>
                  <a:srgbClr val="C35954"/>
                </a:solidFill>
                <a:latin typeface="Calibri" panose="020F0502020204030204" pitchFamily="34" charset="0"/>
              </a:rPr>
              <a:t>技术支撑</a:t>
            </a:r>
            <a:endParaRPr lang="en-US" altLang="ko-KR" sz="2800" b="1" dirty="0">
              <a:solidFill>
                <a:srgbClr val="C35954"/>
              </a:solidFill>
              <a:latin typeface="Calibri" panose="020F0502020204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080815" y="2098271"/>
            <a:ext cx="2280648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rgbClr val="F9BD45"/>
              </a:buClr>
              <a:buSzPct val="150000"/>
            </a:pPr>
            <a:r>
              <a:rPr lang="en-US" altLang="zh-CN" sz="2400" b="1" dirty="0">
                <a:solidFill>
                  <a:srgbClr val="7C5A85"/>
                </a:solidFill>
                <a:latin typeface="Calibri" panose="020F0502020204030204" pitchFamily="34" charset="0"/>
              </a:rPr>
              <a:t>XX</a:t>
            </a:r>
            <a:r>
              <a:rPr lang="zh-CN" altLang="en-US" sz="2400" b="1" dirty="0">
                <a:solidFill>
                  <a:srgbClr val="7C5A85"/>
                </a:solidFill>
                <a:latin typeface="Calibri" panose="020F0502020204030204" pitchFamily="34" charset="0"/>
              </a:rPr>
              <a:t>平台支持</a:t>
            </a:r>
            <a:endParaRPr lang="en-US" altLang="ko-KR" sz="2400" b="1" dirty="0">
              <a:solidFill>
                <a:srgbClr val="7C5A85"/>
              </a:solidFill>
              <a:latin typeface="Calibri" panose="020F050202020403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04233" y="2098271"/>
            <a:ext cx="2872205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r">
              <a:buClr>
                <a:srgbClr val="F9BD45"/>
              </a:buClr>
              <a:buSzPct val="150000"/>
            </a:pPr>
            <a:r>
              <a:rPr lang="zh-CN" altLang="en-US" sz="2400" b="1" dirty="0">
                <a:solidFill>
                  <a:srgbClr val="C35954"/>
                </a:solidFill>
                <a:latin typeface="Calibri" panose="020F0502020204030204" pitchFamily="34" charset="0"/>
              </a:rPr>
              <a:t>外聘团队管理</a:t>
            </a:r>
            <a:endParaRPr lang="en-US" altLang="ko-KR" sz="2400" b="1" dirty="0">
              <a:solidFill>
                <a:srgbClr val="C35954"/>
              </a:solidFill>
              <a:latin typeface="Calibri" panose="020F0502020204030204" pitchFamily="34" charset="0"/>
            </a:endParaRP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1545411" y="3160703"/>
            <a:ext cx="3043831" cy="340735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zh-CN" sz="16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1</a:t>
            </a:r>
            <a:r>
              <a:rPr lang="zh-CN" altLang="en-US" sz="16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、政策</a:t>
            </a:r>
            <a:endParaRPr lang="en-US" altLang="ko-KR" sz="1600" b="0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 bwMode="auto">
          <a:xfrm>
            <a:off x="1545409" y="4720626"/>
            <a:ext cx="3043831" cy="340735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zh-CN" sz="16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3</a:t>
            </a:r>
            <a:r>
              <a:rPr lang="zh-CN" altLang="en-US" sz="16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、专家</a:t>
            </a:r>
            <a:endParaRPr lang="en-US" altLang="zh-CN" sz="1600" b="0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5224568" y="3268696"/>
            <a:ext cx="1422400" cy="1422400"/>
          </a:xfrm>
          <a:prstGeom prst="ellipse">
            <a:avLst/>
          </a:prstGeom>
          <a:blipFill>
            <a:blip r:embed="rId3"/>
            <a:srcRect/>
            <a:stretch>
              <a:fillRect/>
            </a:stretch>
          </a:blipFill>
          <a:ln w="19050">
            <a:solidFill>
              <a:srgbClr val="C359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Rectangle 3"/>
          <p:cNvSpPr txBox="1">
            <a:spLocks noChangeArrowheads="1"/>
          </p:cNvSpPr>
          <p:nvPr/>
        </p:nvSpPr>
        <p:spPr bwMode="auto">
          <a:xfrm>
            <a:off x="1545410" y="3809990"/>
            <a:ext cx="3043831" cy="340735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6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2</a:t>
            </a:r>
            <a:r>
              <a:rPr lang="zh-CN" altLang="en-US" sz="1600" b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、技术与平台：</a:t>
            </a:r>
            <a:endParaRPr lang="en-US" altLang="zh-CN" sz="1600" b="0" dirty="0">
              <a:solidFill>
                <a:schemeClr val="tx1"/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545409" y="5553804"/>
            <a:ext cx="30833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altLang="zh-CN" sz="1600" dirty="0"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4</a:t>
            </a:r>
            <a:r>
              <a:rPr lang="zh-CN" altLang="en-US" sz="1600" dirty="0"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、</a:t>
            </a:r>
            <a:r>
              <a:rPr lang="en-US" altLang="zh-CN" sz="1600" dirty="0">
                <a:latin typeface="Calibri" panose="020F0502020204030204" pitchFamily="34" charset="0"/>
              </a:rPr>
              <a:t> </a:t>
            </a:r>
            <a:r>
              <a:rPr lang="zh-CN" altLang="en-US" sz="1600" dirty="0">
                <a:latin typeface="Calibri" panose="020F0502020204030204" pitchFamily="34" charset="0"/>
              </a:rPr>
              <a:t>软件</a:t>
            </a:r>
            <a:endParaRPr lang="zh-CN" altLang="en-US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806741" y="3446921"/>
            <a:ext cx="38546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1</a:t>
            </a:r>
            <a:r>
              <a:rPr lang="zh-CN" altLang="en-US" sz="1600" dirty="0"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、</a:t>
            </a:r>
            <a:r>
              <a:rPr lang="zh-CN" altLang="zh-CN" sz="1600" dirty="0"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成立专项管理与技术团队</a:t>
            </a:r>
            <a:endParaRPr lang="en-US" altLang="zh-CN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r>
              <a:rPr lang="zh-CN" altLang="zh-CN" sz="1600" dirty="0"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。</a:t>
            </a:r>
            <a:endParaRPr lang="zh-CN" altLang="en-US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24933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146612" y="241075"/>
            <a:ext cx="5246914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en-US" sz="3600" dirty="0">
                <a:effectLst/>
                <a:latin typeface="Calibri" panose="020F0502020204030204" pitchFamily="34" charset="0"/>
              </a:rPr>
              <a:t>人才（技术）情况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3889" y="999859"/>
            <a:ext cx="10944224" cy="294569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300" b="0">
                <a:effectLst/>
                <a:latin typeface="Calibri" panose="020F0502020204030204" pitchFamily="34" charset="0"/>
              </a:rPr>
              <a:t>Powerpoint offers word processing, outlining, drawing, graphing, and presentation management tools- all designed to be easy to use and learn</a:t>
            </a:r>
          </a:p>
        </p:txBody>
      </p:sp>
      <p:sp>
        <p:nvSpPr>
          <p:cNvPr id="2" name="矩形 1"/>
          <p:cNvSpPr/>
          <p:nvPr/>
        </p:nvSpPr>
        <p:spPr>
          <a:xfrm>
            <a:off x="0" y="1956086"/>
            <a:ext cx="567831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06400">
              <a:spcAft>
                <a:spcPts val="0"/>
              </a:spcAft>
            </a:pPr>
            <a:r>
              <a:rPr lang="zh-CN" altLang="en-US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专业管理团队建设：</a:t>
            </a:r>
            <a:endParaRPr lang="en-AU" altLang="zh-CN" sz="2000" b="1" dirty="0">
              <a:solidFill>
                <a:srgbClr val="B04474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endParaRPr lang="en-AU" altLang="zh-CN" sz="2000" b="1" dirty="0">
              <a:solidFill>
                <a:srgbClr val="B04474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r>
              <a:rPr lang="en-AU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 2</a:t>
            </a:r>
            <a:r>
              <a:rPr lang="zh-CN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名高管</a:t>
            </a:r>
            <a:endParaRPr lang="en-US" altLang="zh-CN" sz="2000" b="1" dirty="0">
              <a:solidFill>
                <a:srgbClr val="B04474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endParaRPr lang="zh-CN" altLang="zh-CN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r>
              <a:rPr lang="en-AU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4</a:t>
            </a:r>
            <a:r>
              <a:rPr lang="zh-CN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名人工智能高级技术专家</a:t>
            </a:r>
            <a:endParaRPr lang="en-US" altLang="zh-CN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endParaRPr lang="zh-CN" altLang="zh-CN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/>
            <a:r>
              <a:rPr lang="en-AU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6</a:t>
            </a:r>
            <a:r>
              <a:rPr lang="zh-CN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名人工智能研发工程师</a:t>
            </a:r>
            <a:endParaRPr lang="en-US" altLang="zh-CN" sz="2000" b="1" dirty="0">
              <a:solidFill>
                <a:srgbClr val="B04474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endParaRPr lang="zh-CN" altLang="zh-CN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r>
              <a:rPr lang="en-AU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10</a:t>
            </a:r>
            <a:r>
              <a:rPr lang="zh-CN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名平台运维人员</a:t>
            </a:r>
            <a:endParaRPr lang="en-US" altLang="zh-CN" sz="2000" b="1" dirty="0">
              <a:solidFill>
                <a:srgbClr val="B04474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endParaRPr lang="zh-CN" altLang="zh-CN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/>
            <a:r>
              <a:rPr lang="en-AU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6</a:t>
            </a:r>
            <a:r>
              <a:rPr lang="zh-CN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名市场和应用产品的推广人员</a:t>
            </a:r>
            <a:endParaRPr lang="en-US" altLang="zh-CN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endParaRPr lang="zh-CN" altLang="zh-CN" sz="1600" dirty="0"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  <a:p>
            <a:pPr indent="1343025" algn="just">
              <a:spcAft>
                <a:spcPts val="0"/>
              </a:spcAft>
            </a:pPr>
            <a:r>
              <a:rPr lang="en-AU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9</a:t>
            </a:r>
            <a:r>
              <a:rPr lang="zh-CN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名行政和后勤人员</a:t>
            </a:r>
            <a:endParaRPr lang="en-US" altLang="zh-CN" sz="2000" b="1" dirty="0">
              <a:solidFill>
                <a:srgbClr val="B04474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977145" y="1404700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组织结构示意图</a:t>
            </a:r>
          </a:p>
        </p:txBody>
      </p:sp>
    </p:spTree>
    <p:extLst>
      <p:ext uri="{BB962C8B-B14F-4D97-AF65-F5344CB8AC3E}">
        <p14:creationId xmlns:p14="http://schemas.microsoft.com/office/powerpoint/2010/main" val="3052775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2136774" y="3229184"/>
            <a:ext cx="4406900" cy="40229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000" dirty="0">
                <a:effectLst/>
                <a:latin typeface="Calibri" panose="020F0502020204030204" pitchFamily="34" charset="0"/>
              </a:rPr>
              <a:t>01. </a:t>
            </a:r>
            <a:r>
              <a:rPr lang="zh-CN" altLang="en-US" sz="2000" dirty="0">
                <a:effectLst/>
                <a:latin typeface="Calibri" panose="020F0502020204030204" pitchFamily="34" charset="0"/>
              </a:rPr>
              <a:t>背景</a:t>
            </a:r>
            <a:endParaRPr lang="en-US" altLang="ko-KR" sz="20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2616199" y="3673684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1.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项目背景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2616199" y="3992772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2.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项目意义与目的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2616199" y="4302334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3.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申报单位介绍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6556374" y="3229184"/>
            <a:ext cx="4406900" cy="40229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000" dirty="0">
                <a:effectLst/>
                <a:latin typeface="Calibri" panose="020F0502020204030204" pitchFamily="34" charset="0"/>
              </a:rPr>
              <a:t>02.</a:t>
            </a:r>
            <a:r>
              <a:rPr lang="zh-CN" altLang="en-US" sz="2000" dirty="0">
                <a:effectLst/>
                <a:latin typeface="Calibri" panose="020F0502020204030204" pitchFamily="34" charset="0"/>
              </a:rPr>
              <a:t>经济效益与社会效益</a:t>
            </a:r>
            <a:endParaRPr lang="en-US" altLang="ko-KR" sz="20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2136774" y="4867484"/>
            <a:ext cx="4406900" cy="40229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zh-CN" sz="2000" dirty="0">
                <a:effectLst/>
                <a:latin typeface="Calibri" panose="020F0502020204030204" pitchFamily="34" charset="0"/>
              </a:rPr>
              <a:t>03.</a:t>
            </a:r>
            <a:r>
              <a:rPr lang="zh-CN" altLang="en-US" sz="2000" dirty="0">
                <a:effectLst/>
                <a:latin typeface="Calibri" panose="020F0502020204030204" pitchFamily="34" charset="0"/>
              </a:rPr>
              <a:t>盈利模式</a:t>
            </a:r>
          </a:p>
        </p:txBody>
      </p:sp>
      <p:sp>
        <p:nvSpPr>
          <p:cNvPr id="21" name="Rectangle 3"/>
          <p:cNvSpPr txBox="1">
            <a:spLocks noChangeArrowheads="1"/>
          </p:cNvSpPr>
          <p:nvPr/>
        </p:nvSpPr>
        <p:spPr bwMode="auto">
          <a:xfrm>
            <a:off x="2616199" y="5311984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1.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项目盈利模式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4" name="Rectangle 3"/>
          <p:cNvSpPr txBox="1">
            <a:spLocks noChangeArrowheads="1"/>
          </p:cNvSpPr>
          <p:nvPr/>
        </p:nvSpPr>
        <p:spPr bwMode="auto">
          <a:xfrm>
            <a:off x="6556374" y="4567656"/>
            <a:ext cx="4406900" cy="40229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2000" dirty="0">
                <a:effectLst/>
                <a:latin typeface="Calibri" panose="020F0502020204030204" pitchFamily="34" charset="0"/>
              </a:rPr>
              <a:t>04. </a:t>
            </a:r>
            <a:r>
              <a:rPr lang="zh-CN" altLang="en-US" sz="2000" dirty="0">
                <a:effectLst/>
                <a:latin typeface="Calibri" panose="020F0502020204030204" pitchFamily="34" charset="0"/>
              </a:rPr>
              <a:t>人才、技术与资金投入</a:t>
            </a:r>
            <a:endParaRPr lang="en-US" altLang="ko-KR" sz="20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25" name="Rectangle 3"/>
          <p:cNvSpPr txBox="1">
            <a:spLocks noChangeArrowheads="1"/>
          </p:cNvSpPr>
          <p:nvPr/>
        </p:nvSpPr>
        <p:spPr bwMode="auto">
          <a:xfrm>
            <a:off x="6556374" y="5032197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1.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技术支撑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6" name="Rectangle 3"/>
          <p:cNvSpPr txBox="1">
            <a:spLocks noChangeArrowheads="1"/>
          </p:cNvSpPr>
          <p:nvPr/>
        </p:nvSpPr>
        <p:spPr bwMode="auto">
          <a:xfrm>
            <a:off x="6556374" y="5351285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2.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人才（技术）情况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7" name="Rectangle 3"/>
          <p:cNvSpPr txBox="1">
            <a:spLocks noChangeArrowheads="1"/>
          </p:cNvSpPr>
          <p:nvPr/>
        </p:nvSpPr>
        <p:spPr bwMode="auto">
          <a:xfrm>
            <a:off x="6556374" y="5660847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3.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资金投入情况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557954" y="1511301"/>
            <a:ext cx="5076092" cy="974724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859623" y="1588979"/>
            <a:ext cx="4472753" cy="525401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en-US" sz="2800" dirty="0">
                <a:effectLst/>
                <a:latin typeface="Calibri" panose="020F0502020204030204" pitchFamily="34" charset="0"/>
              </a:rPr>
              <a:t>内容简介</a:t>
            </a:r>
            <a:endParaRPr lang="en-US" altLang="ko-KR" sz="28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3859623" y="2150785"/>
            <a:ext cx="4472753" cy="202236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700" b="0" dirty="0">
                <a:effectLst/>
                <a:latin typeface="Calibri" panose="020F0502020204030204" pitchFamily="34" charset="0"/>
              </a:rPr>
              <a:t>Future trends in computer science is one of the artificial intelligence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3935046" y="2106086"/>
            <a:ext cx="4314892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3"/>
          <p:cNvSpPr txBox="1">
            <a:spLocks noChangeArrowheads="1"/>
          </p:cNvSpPr>
          <p:nvPr/>
        </p:nvSpPr>
        <p:spPr bwMode="auto">
          <a:xfrm>
            <a:off x="6556374" y="3786058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1.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项目经济效益与社会效益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588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  <p:bldP spid="16" grpId="0"/>
      <p:bldP spid="20" grpId="0"/>
      <p:bldP spid="21" grpId="0"/>
      <p:bldP spid="24" grpId="0"/>
      <p:bldP spid="25" grpId="0"/>
      <p:bldP spid="26" grpId="0"/>
      <p:bldP spid="27" grpId="0"/>
      <p:bldP spid="1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025336" y="264649"/>
            <a:ext cx="3461657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en-US" sz="3600" dirty="0">
                <a:effectLst/>
                <a:latin typeface="Calibri" panose="020F0502020204030204" pitchFamily="34" charset="0"/>
              </a:rPr>
              <a:t>资金投入情况</a:t>
            </a:r>
            <a:endParaRPr lang="en-US" altLang="ko-KR" sz="36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3889" y="999859"/>
            <a:ext cx="10944224" cy="294569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300" b="0">
                <a:effectLst/>
                <a:latin typeface="Calibri" panose="020F0502020204030204" pitchFamily="34" charset="0"/>
              </a:rPr>
              <a:t>Powerpoint offers word processing, outlining, drawing, graphing, and presentation management tools- all designed to be easy to use and learn</a:t>
            </a:r>
          </a:p>
        </p:txBody>
      </p:sp>
      <p:sp>
        <p:nvSpPr>
          <p:cNvPr id="42" name="타원 9"/>
          <p:cNvSpPr/>
          <p:nvPr/>
        </p:nvSpPr>
        <p:spPr>
          <a:xfrm>
            <a:off x="6910745" y="2536960"/>
            <a:ext cx="3005740" cy="300573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grpSp>
        <p:nvGrpSpPr>
          <p:cNvPr id="10" name="Group 9"/>
          <p:cNvGrpSpPr/>
          <p:nvPr/>
        </p:nvGrpSpPr>
        <p:grpSpPr>
          <a:xfrm>
            <a:off x="7385342" y="3011557"/>
            <a:ext cx="2056546" cy="2056544"/>
            <a:chOff x="7499642" y="3011557"/>
            <a:chExt cx="2056546" cy="2056544"/>
          </a:xfrm>
        </p:grpSpPr>
        <p:sp>
          <p:nvSpPr>
            <p:cNvPr id="43" name="타원 10"/>
            <p:cNvSpPr/>
            <p:nvPr/>
          </p:nvSpPr>
          <p:spPr>
            <a:xfrm>
              <a:off x="7499642" y="3011557"/>
              <a:ext cx="2056546" cy="2056544"/>
            </a:xfrm>
            <a:prstGeom prst="ellipse">
              <a:avLst/>
            </a:prstGeom>
            <a:noFill/>
            <a:ln>
              <a:solidFill>
                <a:srgbClr val="B044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grpSp>
          <p:nvGrpSpPr>
            <p:cNvPr id="44" name="그룹 11"/>
            <p:cNvGrpSpPr/>
            <p:nvPr/>
          </p:nvGrpSpPr>
          <p:grpSpPr>
            <a:xfrm>
              <a:off x="7708614" y="3824405"/>
              <a:ext cx="1638602" cy="988325"/>
              <a:chOff x="5280189" y="3678726"/>
              <a:chExt cx="1564550" cy="943661"/>
            </a:xfrm>
          </p:grpSpPr>
          <p:sp>
            <p:nvSpPr>
              <p:cNvPr id="81" name="타원 27"/>
              <p:cNvSpPr/>
              <p:nvPr/>
            </p:nvSpPr>
            <p:spPr>
              <a:xfrm>
                <a:off x="5280189" y="3678726"/>
                <a:ext cx="943661" cy="943661"/>
              </a:xfrm>
              <a:prstGeom prst="ellipse">
                <a:avLst/>
              </a:prstGeom>
              <a:solidFill>
                <a:srgbClr val="E1775D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  <p:sp>
            <p:nvSpPr>
              <p:cNvPr id="82" name="타원 28"/>
              <p:cNvSpPr/>
              <p:nvPr/>
            </p:nvSpPr>
            <p:spPr>
              <a:xfrm>
                <a:off x="5901078" y="3678726"/>
                <a:ext cx="943661" cy="943661"/>
              </a:xfrm>
              <a:prstGeom prst="ellipse">
                <a:avLst/>
              </a:prstGeom>
              <a:solidFill>
                <a:srgbClr val="7B5A85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/>
              </a:p>
            </p:txBody>
          </p:sp>
        </p:grpSp>
        <p:sp>
          <p:nvSpPr>
            <p:cNvPr id="51" name="Rectangle 3"/>
            <p:cNvSpPr txBox="1">
              <a:spLocks noChangeArrowheads="1"/>
            </p:cNvSpPr>
            <p:nvPr/>
          </p:nvSpPr>
          <p:spPr>
            <a:xfrm>
              <a:off x="8083278" y="3286435"/>
              <a:ext cx="889272" cy="443198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  <a:scene3d>
                <a:camera prst="orthographicFront">
                  <a:rot lat="0" lon="0" rev="0"/>
                </a:camera>
                <a:lightRig rig="glow" dir="t">
                  <a:rot lat="0" lon="0" rev="3600000"/>
                </a:lightRig>
              </a:scene3d>
              <a:sp3d prstMaterial="softEdge">
                <a:contourClr>
                  <a:schemeClr val="accent4">
                    <a:alpha val="95000"/>
                  </a:schemeClr>
                </a:contourClr>
              </a:sp3d>
            </a:bodyPr>
            <a:lstStyle>
              <a:defPPr>
                <a:defRPr lang="ko-KR"/>
              </a:defPPr>
              <a:lvl2pPr marL="0" lvl="1" fontAlgn="auto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defRPr kumimoji="0" sz="1600" b="1">
                  <a:ln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2pPr>
            </a:lstStyle>
            <a:p>
              <a:pPr algn="dist">
                <a:lnSpc>
                  <a:spcPct val="90000"/>
                </a:lnSpc>
                <a:buClr>
                  <a:prstClr val="white"/>
                </a:buClr>
                <a:defRPr/>
              </a:pPr>
              <a:r>
                <a:rPr lang="en-US" altLang="ko-KR" sz="1600" b="1">
                  <a:solidFill>
                    <a:srgbClr val="C35954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SYTLISH </a:t>
              </a:r>
            </a:p>
            <a:p>
              <a:pPr algn="dist">
                <a:lnSpc>
                  <a:spcPct val="90000"/>
                </a:lnSpc>
                <a:buClr>
                  <a:prstClr val="white"/>
                </a:buClr>
                <a:defRPr/>
              </a:pPr>
              <a:r>
                <a:rPr lang="en-US" altLang="ko-KR" sz="1600" b="1">
                  <a:solidFill>
                    <a:srgbClr val="C35954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DEISGN</a:t>
              </a:r>
            </a:p>
          </p:txBody>
        </p:sp>
        <p:sp>
          <p:nvSpPr>
            <p:cNvPr id="52" name="Rectangle 3"/>
            <p:cNvSpPr txBox="1">
              <a:spLocks noChangeArrowheads="1"/>
            </p:cNvSpPr>
            <p:nvPr/>
          </p:nvSpPr>
          <p:spPr>
            <a:xfrm>
              <a:off x="7809395" y="4109665"/>
              <a:ext cx="609415" cy="417802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  <a:scene3d>
                <a:camera prst="orthographicFront">
                  <a:rot lat="0" lon="0" rev="0"/>
                </a:camera>
                <a:lightRig rig="glow" dir="t">
                  <a:rot lat="0" lon="0" rev="3600000"/>
                </a:lightRig>
              </a:scene3d>
              <a:sp3d prstMaterial="softEdge">
                <a:contourClr>
                  <a:schemeClr val="accent4">
                    <a:alpha val="95000"/>
                  </a:schemeClr>
                </a:contourClr>
              </a:sp3d>
            </a:bodyPr>
            <a:lstStyle>
              <a:defPPr>
                <a:defRPr lang="ko-KR"/>
              </a:defPPr>
              <a:lvl2pPr marL="0" lvl="1" fontAlgn="auto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defRPr kumimoji="0" sz="1600" b="1">
                  <a:ln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2pPr>
            </a:lstStyle>
            <a:p>
              <a:pPr algn="ctr">
                <a:lnSpc>
                  <a:spcPct val="90000"/>
                </a:lnSpc>
                <a:buClr>
                  <a:prstClr val="white"/>
                </a:buClr>
                <a:defRPr/>
              </a:pPr>
              <a:r>
                <a:rPr lang="en-US" altLang="ko-KR" sz="2400" b="1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</a:t>
              </a:r>
            </a:p>
          </p:txBody>
        </p:sp>
        <p:sp>
          <p:nvSpPr>
            <p:cNvPr id="53" name="Rectangle 3"/>
            <p:cNvSpPr txBox="1">
              <a:spLocks noChangeArrowheads="1"/>
            </p:cNvSpPr>
            <p:nvPr/>
          </p:nvSpPr>
          <p:spPr>
            <a:xfrm>
              <a:off x="8637020" y="4109665"/>
              <a:ext cx="609415" cy="417802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spAutoFit/>
              <a:scene3d>
                <a:camera prst="orthographicFront">
                  <a:rot lat="0" lon="0" rev="0"/>
                </a:camera>
                <a:lightRig rig="glow" dir="t">
                  <a:rot lat="0" lon="0" rev="3600000"/>
                </a:lightRig>
              </a:scene3d>
              <a:sp3d prstMaterial="softEdge">
                <a:contourClr>
                  <a:schemeClr val="accent4">
                    <a:alpha val="95000"/>
                  </a:schemeClr>
                </a:contourClr>
              </a:sp3d>
            </a:bodyPr>
            <a:lstStyle>
              <a:defPPr>
                <a:defRPr lang="ko-KR"/>
              </a:defPPr>
              <a:lvl2pPr marL="0" lvl="1" fontAlgn="auto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defRPr kumimoji="0" sz="1600" b="1">
                  <a:ln>
                    <a:prstDash val="solid"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2pPr>
            </a:lstStyle>
            <a:p>
              <a:pPr algn="ctr">
                <a:lnSpc>
                  <a:spcPct val="90000"/>
                </a:lnSpc>
                <a:buClr>
                  <a:prstClr val="white"/>
                </a:buClr>
                <a:defRPr/>
              </a:pPr>
              <a:r>
                <a:rPr lang="en-US" altLang="ko-KR" sz="2400" b="1">
                  <a:solidFill>
                    <a:schemeClr val="bg1"/>
                  </a:solidFill>
                  <a:latin typeface="Calibri" panose="020F050202020403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059875" y="2015998"/>
            <a:ext cx="988327" cy="1115511"/>
            <a:chOff x="7174175" y="2015998"/>
            <a:chExt cx="988327" cy="1115511"/>
          </a:xfrm>
        </p:grpSpPr>
        <p:sp>
          <p:nvSpPr>
            <p:cNvPr id="48" name="타원 11"/>
            <p:cNvSpPr/>
            <p:nvPr/>
          </p:nvSpPr>
          <p:spPr>
            <a:xfrm rot="19800000" flipH="1">
              <a:off x="7174175" y="2015998"/>
              <a:ext cx="988327" cy="1115511"/>
            </a:xfrm>
            <a:custGeom>
              <a:avLst/>
              <a:gdLst/>
              <a:ahLst/>
              <a:cxnLst/>
              <a:rect l="l" t="t" r="r" b="b"/>
              <a:pathLst>
                <a:path w="943662" h="1065099">
                  <a:moveTo>
                    <a:pt x="471831" y="0"/>
                  </a:moveTo>
                  <a:cubicBezTo>
                    <a:pt x="732416" y="0"/>
                    <a:pt x="943662" y="211246"/>
                    <a:pt x="943662" y="471831"/>
                  </a:cubicBezTo>
                  <a:cubicBezTo>
                    <a:pt x="943662" y="704412"/>
                    <a:pt x="775380" y="897689"/>
                    <a:pt x="553732" y="935406"/>
                  </a:cubicBezTo>
                  <a:lnTo>
                    <a:pt x="478510" y="1065099"/>
                  </a:lnTo>
                  <a:lnTo>
                    <a:pt x="404117" y="936836"/>
                  </a:lnTo>
                  <a:cubicBezTo>
                    <a:pt x="175468" y="905837"/>
                    <a:pt x="0" y="709325"/>
                    <a:pt x="0" y="471831"/>
                  </a:cubicBezTo>
                  <a:cubicBezTo>
                    <a:pt x="0" y="211246"/>
                    <a:pt x="211246" y="0"/>
                    <a:pt x="471831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>
              <a:solidFill>
                <a:srgbClr val="7B5A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grpSp>
          <p:nvGrpSpPr>
            <p:cNvPr id="83" name="Group 82"/>
            <p:cNvGrpSpPr/>
            <p:nvPr/>
          </p:nvGrpSpPr>
          <p:grpSpPr>
            <a:xfrm>
              <a:off x="7377660" y="2255102"/>
              <a:ext cx="517648" cy="515373"/>
              <a:chOff x="2840038" y="4406900"/>
              <a:chExt cx="723900" cy="720725"/>
            </a:xfrm>
            <a:solidFill>
              <a:srgbClr val="C35954"/>
            </a:solidFill>
          </p:grpSpPr>
          <p:sp>
            <p:nvSpPr>
              <p:cNvPr id="84" name="Freeform 83"/>
              <p:cNvSpPr>
                <a:spLocks noEditPoints="1"/>
              </p:cNvSpPr>
              <p:nvPr/>
            </p:nvSpPr>
            <p:spPr bwMode="auto">
              <a:xfrm>
                <a:off x="2840038" y="4406900"/>
                <a:ext cx="723900" cy="720725"/>
              </a:xfrm>
              <a:custGeom>
                <a:avLst/>
                <a:gdLst>
                  <a:gd name="T0" fmla="*/ 440 w 456"/>
                  <a:gd name="T1" fmla="*/ 141 h 454"/>
                  <a:gd name="T2" fmla="*/ 404 w 456"/>
                  <a:gd name="T3" fmla="*/ 82 h 454"/>
                  <a:gd name="T4" fmla="*/ 287 w 456"/>
                  <a:gd name="T5" fmla="*/ 7 h 454"/>
                  <a:gd name="T6" fmla="*/ 192 w 456"/>
                  <a:gd name="T7" fmla="*/ 2 h 454"/>
                  <a:gd name="T8" fmla="*/ 146 w 456"/>
                  <a:gd name="T9" fmla="*/ 15 h 454"/>
                  <a:gd name="T10" fmla="*/ 63 w 456"/>
                  <a:gd name="T11" fmla="*/ 70 h 454"/>
                  <a:gd name="T12" fmla="*/ 8 w 456"/>
                  <a:gd name="T13" fmla="*/ 168 h 454"/>
                  <a:gd name="T14" fmla="*/ 0 w 456"/>
                  <a:gd name="T15" fmla="*/ 227 h 454"/>
                  <a:gd name="T16" fmla="*/ 1 w 456"/>
                  <a:gd name="T17" fmla="*/ 246 h 454"/>
                  <a:gd name="T18" fmla="*/ 2 w 456"/>
                  <a:gd name="T19" fmla="*/ 256 h 454"/>
                  <a:gd name="T20" fmla="*/ 20 w 456"/>
                  <a:gd name="T21" fmla="*/ 319 h 454"/>
                  <a:gd name="T22" fmla="*/ 45 w 456"/>
                  <a:gd name="T23" fmla="*/ 364 h 454"/>
                  <a:gd name="T24" fmla="*/ 122 w 456"/>
                  <a:gd name="T25" fmla="*/ 428 h 454"/>
                  <a:gd name="T26" fmla="*/ 204 w 456"/>
                  <a:gd name="T27" fmla="*/ 453 h 454"/>
                  <a:gd name="T28" fmla="*/ 218 w 456"/>
                  <a:gd name="T29" fmla="*/ 454 h 454"/>
                  <a:gd name="T30" fmla="*/ 264 w 456"/>
                  <a:gd name="T31" fmla="*/ 452 h 454"/>
                  <a:gd name="T32" fmla="*/ 362 w 456"/>
                  <a:gd name="T33" fmla="*/ 411 h 454"/>
                  <a:gd name="T34" fmla="*/ 418 w 456"/>
                  <a:gd name="T35" fmla="*/ 354 h 454"/>
                  <a:gd name="T36" fmla="*/ 455 w 456"/>
                  <a:gd name="T37" fmla="*/ 249 h 454"/>
                  <a:gd name="T38" fmla="*/ 313 w 456"/>
                  <a:gd name="T39" fmla="*/ 344 h 454"/>
                  <a:gd name="T40" fmla="*/ 240 w 456"/>
                  <a:gd name="T41" fmla="*/ 372 h 454"/>
                  <a:gd name="T42" fmla="*/ 159 w 456"/>
                  <a:gd name="T43" fmla="*/ 355 h 454"/>
                  <a:gd name="T44" fmla="*/ 94 w 456"/>
                  <a:gd name="T45" fmla="*/ 284 h 454"/>
                  <a:gd name="T46" fmla="*/ 84 w 456"/>
                  <a:gd name="T47" fmla="*/ 204 h 454"/>
                  <a:gd name="T48" fmla="*/ 118 w 456"/>
                  <a:gd name="T49" fmla="*/ 132 h 454"/>
                  <a:gd name="T50" fmla="*/ 184 w 456"/>
                  <a:gd name="T51" fmla="*/ 88 h 454"/>
                  <a:gd name="T52" fmla="*/ 228 w 456"/>
                  <a:gd name="T53" fmla="*/ 82 h 454"/>
                  <a:gd name="T54" fmla="*/ 323 w 456"/>
                  <a:gd name="T55" fmla="*/ 116 h 454"/>
                  <a:gd name="T56" fmla="*/ 363 w 456"/>
                  <a:gd name="T57" fmla="*/ 171 h 454"/>
                  <a:gd name="T58" fmla="*/ 374 w 456"/>
                  <a:gd name="T59" fmla="*/ 227 h 454"/>
                  <a:gd name="T60" fmla="*/ 339 w 456"/>
                  <a:gd name="T61" fmla="*/ 321 h 454"/>
                  <a:gd name="T62" fmla="*/ 387 w 456"/>
                  <a:gd name="T63" fmla="*/ 209 h 454"/>
                  <a:gd name="T64" fmla="*/ 362 w 456"/>
                  <a:gd name="T65" fmla="*/ 139 h 454"/>
                  <a:gd name="T66" fmla="*/ 435 w 456"/>
                  <a:gd name="T67" fmla="*/ 176 h 454"/>
                  <a:gd name="T68" fmla="*/ 240 w 456"/>
                  <a:gd name="T69" fmla="*/ 14 h 454"/>
                  <a:gd name="T70" fmla="*/ 362 w 456"/>
                  <a:gd name="T71" fmla="*/ 59 h 454"/>
                  <a:gd name="T72" fmla="*/ 341 w 456"/>
                  <a:gd name="T73" fmla="*/ 114 h 454"/>
                  <a:gd name="T74" fmla="*/ 228 w 456"/>
                  <a:gd name="T75" fmla="*/ 68 h 454"/>
                  <a:gd name="T76" fmla="*/ 169 w 456"/>
                  <a:gd name="T77" fmla="*/ 22 h 454"/>
                  <a:gd name="T78" fmla="*/ 228 w 456"/>
                  <a:gd name="T79" fmla="*/ 440 h 454"/>
                  <a:gd name="T80" fmla="*/ 215 w 456"/>
                  <a:gd name="T81" fmla="*/ 440 h 454"/>
                  <a:gd name="T82" fmla="*/ 165 w 456"/>
                  <a:gd name="T83" fmla="*/ 432 h 454"/>
                  <a:gd name="T84" fmla="*/ 84 w 456"/>
                  <a:gd name="T85" fmla="*/ 384 h 454"/>
                  <a:gd name="T86" fmla="*/ 36 w 456"/>
                  <a:gd name="T87" fmla="*/ 319 h 454"/>
                  <a:gd name="T88" fmla="*/ 17 w 456"/>
                  <a:gd name="T89" fmla="*/ 262 h 454"/>
                  <a:gd name="T90" fmla="*/ 16 w 456"/>
                  <a:gd name="T91" fmla="*/ 250 h 454"/>
                  <a:gd name="T92" fmla="*/ 15 w 456"/>
                  <a:gd name="T93" fmla="*/ 227 h 454"/>
                  <a:gd name="T94" fmla="*/ 18 w 456"/>
                  <a:gd name="T95" fmla="*/ 186 h 454"/>
                  <a:gd name="T96" fmla="*/ 63 w 456"/>
                  <a:gd name="T97" fmla="*/ 90 h 454"/>
                  <a:gd name="T98" fmla="*/ 150 w 456"/>
                  <a:gd name="T99" fmla="*/ 28 h 454"/>
                  <a:gd name="T100" fmla="*/ 150 w 456"/>
                  <a:gd name="T101" fmla="*/ 88 h 454"/>
                  <a:gd name="T102" fmla="*/ 91 w 456"/>
                  <a:gd name="T103" fmla="*/ 145 h 454"/>
                  <a:gd name="T104" fmla="*/ 68 w 456"/>
                  <a:gd name="T105" fmla="*/ 227 h 454"/>
                  <a:gd name="T106" fmla="*/ 96 w 456"/>
                  <a:gd name="T107" fmla="*/ 316 h 454"/>
                  <a:gd name="T108" fmla="*/ 180 w 456"/>
                  <a:gd name="T109" fmla="*/ 380 h 454"/>
                  <a:gd name="T110" fmla="*/ 264 w 456"/>
                  <a:gd name="T111" fmla="*/ 383 h 454"/>
                  <a:gd name="T112" fmla="*/ 348 w 456"/>
                  <a:gd name="T113" fmla="*/ 404 h 454"/>
                  <a:gd name="T114" fmla="*/ 244 w 456"/>
                  <a:gd name="T115" fmla="*/ 440 h 454"/>
                  <a:gd name="T116" fmla="*/ 441 w 456"/>
                  <a:gd name="T117" fmla="*/ 249 h 454"/>
                  <a:gd name="T118" fmla="*/ 379 w 456"/>
                  <a:gd name="T119" fmla="*/ 378 h 454"/>
                  <a:gd name="T120" fmla="*/ 340 w 456"/>
                  <a:gd name="T121" fmla="*/ 341 h 454"/>
                  <a:gd name="T122" fmla="*/ 388 w 456"/>
                  <a:gd name="T123" fmla="*/ 234 h 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56" h="454">
                    <a:moveTo>
                      <a:pt x="456" y="226"/>
                    </a:moveTo>
                    <a:lnTo>
                      <a:pt x="456" y="226"/>
                    </a:lnTo>
                    <a:lnTo>
                      <a:pt x="456" y="209"/>
                    </a:lnTo>
                    <a:lnTo>
                      <a:pt x="454" y="192"/>
                    </a:lnTo>
                    <a:lnTo>
                      <a:pt x="450" y="175"/>
                    </a:lnTo>
                    <a:lnTo>
                      <a:pt x="445" y="157"/>
                    </a:lnTo>
                    <a:lnTo>
                      <a:pt x="440" y="141"/>
                    </a:lnTo>
                    <a:lnTo>
                      <a:pt x="432" y="126"/>
                    </a:lnTo>
                    <a:lnTo>
                      <a:pt x="423" y="110"/>
                    </a:lnTo>
                    <a:lnTo>
                      <a:pt x="414" y="96"/>
                    </a:lnTo>
                    <a:lnTo>
                      <a:pt x="414" y="96"/>
                    </a:lnTo>
                    <a:lnTo>
                      <a:pt x="410" y="90"/>
                    </a:lnTo>
                    <a:lnTo>
                      <a:pt x="410" y="90"/>
                    </a:lnTo>
                    <a:lnTo>
                      <a:pt x="404" y="82"/>
                    </a:lnTo>
                    <a:lnTo>
                      <a:pt x="404" y="82"/>
                    </a:lnTo>
                    <a:lnTo>
                      <a:pt x="388" y="64"/>
                    </a:lnTo>
                    <a:lnTo>
                      <a:pt x="371" y="48"/>
                    </a:lnTo>
                    <a:lnTo>
                      <a:pt x="351" y="34"/>
                    </a:lnTo>
                    <a:lnTo>
                      <a:pt x="332" y="23"/>
                    </a:lnTo>
                    <a:lnTo>
                      <a:pt x="310" y="14"/>
                    </a:lnTo>
                    <a:lnTo>
                      <a:pt x="287" y="7"/>
                    </a:lnTo>
                    <a:lnTo>
                      <a:pt x="265" y="2"/>
                    </a:lnTo>
                    <a:lnTo>
                      <a:pt x="241" y="0"/>
                    </a:lnTo>
                    <a:lnTo>
                      <a:pt x="241" y="0"/>
                    </a:lnTo>
                    <a:lnTo>
                      <a:pt x="228" y="0"/>
                    </a:lnTo>
                    <a:lnTo>
                      <a:pt x="228" y="0"/>
                    </a:lnTo>
                    <a:lnTo>
                      <a:pt x="210" y="0"/>
                    </a:lnTo>
                    <a:lnTo>
                      <a:pt x="192" y="2"/>
                    </a:lnTo>
                    <a:lnTo>
                      <a:pt x="175" y="5"/>
                    </a:lnTo>
                    <a:lnTo>
                      <a:pt x="158" y="10"/>
                    </a:lnTo>
                    <a:lnTo>
                      <a:pt x="157" y="10"/>
                    </a:lnTo>
                    <a:lnTo>
                      <a:pt x="156" y="11"/>
                    </a:lnTo>
                    <a:lnTo>
                      <a:pt x="156" y="11"/>
                    </a:lnTo>
                    <a:lnTo>
                      <a:pt x="148" y="14"/>
                    </a:lnTo>
                    <a:lnTo>
                      <a:pt x="146" y="15"/>
                    </a:lnTo>
                    <a:lnTo>
                      <a:pt x="146" y="15"/>
                    </a:lnTo>
                    <a:lnTo>
                      <a:pt x="130" y="21"/>
                    </a:lnTo>
                    <a:lnTo>
                      <a:pt x="115" y="30"/>
                    </a:lnTo>
                    <a:lnTo>
                      <a:pt x="101" y="38"/>
                    </a:lnTo>
                    <a:lnTo>
                      <a:pt x="88" y="47"/>
                    </a:lnTo>
                    <a:lnTo>
                      <a:pt x="75" y="58"/>
                    </a:lnTo>
                    <a:lnTo>
                      <a:pt x="63" y="70"/>
                    </a:lnTo>
                    <a:lnTo>
                      <a:pt x="52" y="82"/>
                    </a:lnTo>
                    <a:lnTo>
                      <a:pt x="42" y="95"/>
                    </a:lnTo>
                    <a:lnTo>
                      <a:pt x="34" y="108"/>
                    </a:lnTo>
                    <a:lnTo>
                      <a:pt x="25" y="122"/>
                    </a:lnTo>
                    <a:lnTo>
                      <a:pt x="18" y="137"/>
                    </a:lnTo>
                    <a:lnTo>
                      <a:pt x="13" y="152"/>
                    </a:lnTo>
                    <a:lnTo>
                      <a:pt x="8" y="168"/>
                    </a:lnTo>
                    <a:lnTo>
                      <a:pt x="4" y="184"/>
                    </a:lnTo>
                    <a:lnTo>
                      <a:pt x="2" y="200"/>
                    </a:lnTo>
                    <a:lnTo>
                      <a:pt x="1" y="218"/>
                    </a:lnTo>
                    <a:lnTo>
                      <a:pt x="1" y="218"/>
                    </a:lnTo>
                    <a:lnTo>
                      <a:pt x="0" y="223"/>
                    </a:lnTo>
                    <a:lnTo>
                      <a:pt x="0" y="227"/>
                    </a:lnTo>
                    <a:lnTo>
                      <a:pt x="0" y="227"/>
                    </a:lnTo>
                    <a:lnTo>
                      <a:pt x="0" y="227"/>
                    </a:lnTo>
                    <a:lnTo>
                      <a:pt x="1" y="236"/>
                    </a:lnTo>
                    <a:lnTo>
                      <a:pt x="1" y="237"/>
                    </a:lnTo>
                    <a:lnTo>
                      <a:pt x="1" y="237"/>
                    </a:lnTo>
                    <a:lnTo>
                      <a:pt x="1" y="239"/>
                    </a:lnTo>
                    <a:lnTo>
                      <a:pt x="1" y="239"/>
                    </a:lnTo>
                    <a:lnTo>
                      <a:pt x="1" y="246"/>
                    </a:lnTo>
                    <a:lnTo>
                      <a:pt x="1" y="248"/>
                    </a:lnTo>
                    <a:lnTo>
                      <a:pt x="1" y="248"/>
                    </a:lnTo>
                    <a:lnTo>
                      <a:pt x="2" y="251"/>
                    </a:lnTo>
                    <a:lnTo>
                      <a:pt x="2" y="251"/>
                    </a:lnTo>
                    <a:lnTo>
                      <a:pt x="2" y="254"/>
                    </a:lnTo>
                    <a:lnTo>
                      <a:pt x="2" y="256"/>
                    </a:lnTo>
                    <a:lnTo>
                      <a:pt x="2" y="256"/>
                    </a:lnTo>
                    <a:lnTo>
                      <a:pt x="3" y="263"/>
                    </a:lnTo>
                    <a:lnTo>
                      <a:pt x="3" y="264"/>
                    </a:lnTo>
                    <a:lnTo>
                      <a:pt x="3" y="264"/>
                    </a:lnTo>
                    <a:lnTo>
                      <a:pt x="7" y="278"/>
                    </a:lnTo>
                    <a:lnTo>
                      <a:pt x="10" y="292"/>
                    </a:lnTo>
                    <a:lnTo>
                      <a:pt x="14" y="305"/>
                    </a:lnTo>
                    <a:lnTo>
                      <a:pt x="20" y="319"/>
                    </a:lnTo>
                    <a:lnTo>
                      <a:pt x="21" y="320"/>
                    </a:lnTo>
                    <a:lnTo>
                      <a:pt x="21" y="320"/>
                    </a:lnTo>
                    <a:lnTo>
                      <a:pt x="23" y="326"/>
                    </a:lnTo>
                    <a:lnTo>
                      <a:pt x="23" y="326"/>
                    </a:lnTo>
                    <a:lnTo>
                      <a:pt x="30" y="339"/>
                    </a:lnTo>
                    <a:lnTo>
                      <a:pt x="38" y="352"/>
                    </a:lnTo>
                    <a:lnTo>
                      <a:pt x="45" y="364"/>
                    </a:lnTo>
                    <a:lnTo>
                      <a:pt x="55" y="374"/>
                    </a:lnTo>
                    <a:lnTo>
                      <a:pt x="65" y="385"/>
                    </a:lnTo>
                    <a:lnTo>
                      <a:pt x="75" y="395"/>
                    </a:lnTo>
                    <a:lnTo>
                      <a:pt x="85" y="405"/>
                    </a:lnTo>
                    <a:lnTo>
                      <a:pt x="97" y="413"/>
                    </a:lnTo>
                    <a:lnTo>
                      <a:pt x="109" y="421"/>
                    </a:lnTo>
                    <a:lnTo>
                      <a:pt x="122" y="428"/>
                    </a:lnTo>
                    <a:lnTo>
                      <a:pt x="135" y="435"/>
                    </a:lnTo>
                    <a:lnTo>
                      <a:pt x="148" y="440"/>
                    </a:lnTo>
                    <a:lnTo>
                      <a:pt x="162" y="445"/>
                    </a:lnTo>
                    <a:lnTo>
                      <a:pt x="176" y="449"/>
                    </a:lnTo>
                    <a:lnTo>
                      <a:pt x="190" y="451"/>
                    </a:lnTo>
                    <a:lnTo>
                      <a:pt x="204" y="453"/>
                    </a:lnTo>
                    <a:lnTo>
                      <a:pt x="204" y="453"/>
                    </a:lnTo>
                    <a:lnTo>
                      <a:pt x="205" y="453"/>
                    </a:lnTo>
                    <a:lnTo>
                      <a:pt x="205" y="453"/>
                    </a:lnTo>
                    <a:lnTo>
                      <a:pt x="214" y="454"/>
                    </a:lnTo>
                    <a:lnTo>
                      <a:pt x="215" y="454"/>
                    </a:lnTo>
                    <a:lnTo>
                      <a:pt x="215" y="454"/>
                    </a:lnTo>
                    <a:lnTo>
                      <a:pt x="218" y="454"/>
                    </a:lnTo>
                    <a:lnTo>
                      <a:pt x="218" y="454"/>
                    </a:lnTo>
                    <a:lnTo>
                      <a:pt x="223" y="454"/>
                    </a:lnTo>
                    <a:lnTo>
                      <a:pt x="226" y="454"/>
                    </a:lnTo>
                    <a:lnTo>
                      <a:pt x="226" y="454"/>
                    </a:lnTo>
                    <a:lnTo>
                      <a:pt x="228" y="454"/>
                    </a:lnTo>
                    <a:lnTo>
                      <a:pt x="228" y="454"/>
                    </a:lnTo>
                    <a:lnTo>
                      <a:pt x="246" y="454"/>
                    </a:lnTo>
                    <a:lnTo>
                      <a:pt x="264" y="452"/>
                    </a:lnTo>
                    <a:lnTo>
                      <a:pt x="282" y="449"/>
                    </a:lnTo>
                    <a:lnTo>
                      <a:pt x="298" y="443"/>
                    </a:lnTo>
                    <a:lnTo>
                      <a:pt x="315" y="437"/>
                    </a:lnTo>
                    <a:lnTo>
                      <a:pt x="332" y="429"/>
                    </a:lnTo>
                    <a:lnTo>
                      <a:pt x="347" y="421"/>
                    </a:lnTo>
                    <a:lnTo>
                      <a:pt x="362" y="411"/>
                    </a:lnTo>
                    <a:lnTo>
                      <a:pt x="362" y="411"/>
                    </a:lnTo>
                    <a:lnTo>
                      <a:pt x="362" y="411"/>
                    </a:lnTo>
                    <a:lnTo>
                      <a:pt x="362" y="411"/>
                    </a:lnTo>
                    <a:lnTo>
                      <a:pt x="373" y="404"/>
                    </a:lnTo>
                    <a:lnTo>
                      <a:pt x="373" y="404"/>
                    </a:lnTo>
                    <a:lnTo>
                      <a:pt x="390" y="388"/>
                    </a:lnTo>
                    <a:lnTo>
                      <a:pt x="405" y="371"/>
                    </a:lnTo>
                    <a:lnTo>
                      <a:pt x="418" y="354"/>
                    </a:lnTo>
                    <a:lnTo>
                      <a:pt x="430" y="335"/>
                    </a:lnTo>
                    <a:lnTo>
                      <a:pt x="439" y="315"/>
                    </a:lnTo>
                    <a:lnTo>
                      <a:pt x="446" y="294"/>
                    </a:lnTo>
                    <a:lnTo>
                      <a:pt x="452" y="273"/>
                    </a:lnTo>
                    <a:lnTo>
                      <a:pt x="455" y="250"/>
                    </a:lnTo>
                    <a:lnTo>
                      <a:pt x="455" y="249"/>
                    </a:lnTo>
                    <a:lnTo>
                      <a:pt x="455" y="249"/>
                    </a:lnTo>
                    <a:lnTo>
                      <a:pt x="456" y="239"/>
                    </a:lnTo>
                    <a:lnTo>
                      <a:pt x="456" y="239"/>
                    </a:lnTo>
                    <a:lnTo>
                      <a:pt x="456" y="239"/>
                    </a:lnTo>
                    <a:lnTo>
                      <a:pt x="456" y="226"/>
                    </a:lnTo>
                    <a:lnTo>
                      <a:pt x="456" y="226"/>
                    </a:lnTo>
                    <a:close/>
                    <a:moveTo>
                      <a:pt x="313" y="344"/>
                    </a:moveTo>
                    <a:lnTo>
                      <a:pt x="313" y="344"/>
                    </a:lnTo>
                    <a:lnTo>
                      <a:pt x="305" y="351"/>
                    </a:lnTo>
                    <a:lnTo>
                      <a:pt x="294" y="357"/>
                    </a:lnTo>
                    <a:lnTo>
                      <a:pt x="284" y="361"/>
                    </a:lnTo>
                    <a:lnTo>
                      <a:pt x="273" y="366"/>
                    </a:lnTo>
                    <a:lnTo>
                      <a:pt x="263" y="369"/>
                    </a:lnTo>
                    <a:lnTo>
                      <a:pt x="251" y="371"/>
                    </a:lnTo>
                    <a:lnTo>
                      <a:pt x="240" y="372"/>
                    </a:lnTo>
                    <a:lnTo>
                      <a:pt x="228" y="372"/>
                    </a:lnTo>
                    <a:lnTo>
                      <a:pt x="228" y="372"/>
                    </a:lnTo>
                    <a:lnTo>
                      <a:pt x="214" y="372"/>
                    </a:lnTo>
                    <a:lnTo>
                      <a:pt x="199" y="369"/>
                    </a:lnTo>
                    <a:lnTo>
                      <a:pt x="185" y="366"/>
                    </a:lnTo>
                    <a:lnTo>
                      <a:pt x="172" y="361"/>
                    </a:lnTo>
                    <a:lnTo>
                      <a:pt x="159" y="355"/>
                    </a:lnTo>
                    <a:lnTo>
                      <a:pt x="147" y="347"/>
                    </a:lnTo>
                    <a:lnTo>
                      <a:pt x="136" y="339"/>
                    </a:lnTo>
                    <a:lnTo>
                      <a:pt x="125" y="330"/>
                    </a:lnTo>
                    <a:lnTo>
                      <a:pt x="116" y="319"/>
                    </a:lnTo>
                    <a:lnTo>
                      <a:pt x="108" y="308"/>
                    </a:lnTo>
                    <a:lnTo>
                      <a:pt x="101" y="297"/>
                    </a:lnTo>
                    <a:lnTo>
                      <a:pt x="94" y="284"/>
                    </a:lnTo>
                    <a:lnTo>
                      <a:pt x="90" y="271"/>
                    </a:lnTo>
                    <a:lnTo>
                      <a:pt x="85" y="257"/>
                    </a:lnTo>
                    <a:lnTo>
                      <a:pt x="83" y="242"/>
                    </a:lnTo>
                    <a:lnTo>
                      <a:pt x="83" y="227"/>
                    </a:lnTo>
                    <a:lnTo>
                      <a:pt x="83" y="227"/>
                    </a:lnTo>
                    <a:lnTo>
                      <a:pt x="83" y="216"/>
                    </a:lnTo>
                    <a:lnTo>
                      <a:pt x="84" y="204"/>
                    </a:lnTo>
                    <a:lnTo>
                      <a:pt x="86" y="192"/>
                    </a:lnTo>
                    <a:lnTo>
                      <a:pt x="90" y="181"/>
                    </a:lnTo>
                    <a:lnTo>
                      <a:pt x="94" y="170"/>
                    </a:lnTo>
                    <a:lnTo>
                      <a:pt x="98" y="161"/>
                    </a:lnTo>
                    <a:lnTo>
                      <a:pt x="104" y="151"/>
                    </a:lnTo>
                    <a:lnTo>
                      <a:pt x="110" y="141"/>
                    </a:lnTo>
                    <a:lnTo>
                      <a:pt x="118" y="132"/>
                    </a:lnTo>
                    <a:lnTo>
                      <a:pt x="125" y="124"/>
                    </a:lnTo>
                    <a:lnTo>
                      <a:pt x="133" y="116"/>
                    </a:lnTo>
                    <a:lnTo>
                      <a:pt x="143" y="110"/>
                    </a:lnTo>
                    <a:lnTo>
                      <a:pt x="151" y="103"/>
                    </a:lnTo>
                    <a:lnTo>
                      <a:pt x="162" y="98"/>
                    </a:lnTo>
                    <a:lnTo>
                      <a:pt x="172" y="92"/>
                    </a:lnTo>
                    <a:lnTo>
                      <a:pt x="184" y="88"/>
                    </a:lnTo>
                    <a:lnTo>
                      <a:pt x="184" y="88"/>
                    </a:lnTo>
                    <a:lnTo>
                      <a:pt x="184" y="88"/>
                    </a:lnTo>
                    <a:lnTo>
                      <a:pt x="184" y="88"/>
                    </a:lnTo>
                    <a:lnTo>
                      <a:pt x="194" y="85"/>
                    </a:lnTo>
                    <a:lnTo>
                      <a:pt x="205" y="83"/>
                    </a:lnTo>
                    <a:lnTo>
                      <a:pt x="217" y="82"/>
                    </a:lnTo>
                    <a:lnTo>
                      <a:pt x="228" y="82"/>
                    </a:lnTo>
                    <a:lnTo>
                      <a:pt x="228" y="82"/>
                    </a:lnTo>
                    <a:lnTo>
                      <a:pt x="245" y="83"/>
                    </a:lnTo>
                    <a:lnTo>
                      <a:pt x="263" y="86"/>
                    </a:lnTo>
                    <a:lnTo>
                      <a:pt x="279" y="90"/>
                    </a:lnTo>
                    <a:lnTo>
                      <a:pt x="294" y="98"/>
                    </a:lnTo>
                    <a:lnTo>
                      <a:pt x="309" y="105"/>
                    </a:lnTo>
                    <a:lnTo>
                      <a:pt x="323" y="116"/>
                    </a:lnTo>
                    <a:lnTo>
                      <a:pt x="335" y="128"/>
                    </a:lnTo>
                    <a:lnTo>
                      <a:pt x="346" y="141"/>
                    </a:lnTo>
                    <a:lnTo>
                      <a:pt x="346" y="141"/>
                    </a:lnTo>
                    <a:lnTo>
                      <a:pt x="346" y="141"/>
                    </a:lnTo>
                    <a:lnTo>
                      <a:pt x="352" y="151"/>
                    </a:lnTo>
                    <a:lnTo>
                      <a:pt x="358" y="161"/>
                    </a:lnTo>
                    <a:lnTo>
                      <a:pt x="363" y="171"/>
                    </a:lnTo>
                    <a:lnTo>
                      <a:pt x="366" y="182"/>
                    </a:lnTo>
                    <a:lnTo>
                      <a:pt x="369" y="193"/>
                    </a:lnTo>
                    <a:lnTo>
                      <a:pt x="372" y="204"/>
                    </a:lnTo>
                    <a:lnTo>
                      <a:pt x="374" y="216"/>
                    </a:lnTo>
                    <a:lnTo>
                      <a:pt x="374" y="226"/>
                    </a:lnTo>
                    <a:lnTo>
                      <a:pt x="374" y="227"/>
                    </a:lnTo>
                    <a:lnTo>
                      <a:pt x="374" y="227"/>
                    </a:lnTo>
                    <a:lnTo>
                      <a:pt x="374" y="227"/>
                    </a:lnTo>
                    <a:lnTo>
                      <a:pt x="373" y="244"/>
                    </a:lnTo>
                    <a:lnTo>
                      <a:pt x="369" y="261"/>
                    </a:lnTo>
                    <a:lnTo>
                      <a:pt x="365" y="277"/>
                    </a:lnTo>
                    <a:lnTo>
                      <a:pt x="358" y="293"/>
                    </a:lnTo>
                    <a:lnTo>
                      <a:pt x="349" y="307"/>
                    </a:lnTo>
                    <a:lnTo>
                      <a:pt x="339" y="321"/>
                    </a:lnTo>
                    <a:lnTo>
                      <a:pt x="327" y="333"/>
                    </a:lnTo>
                    <a:lnTo>
                      <a:pt x="313" y="344"/>
                    </a:lnTo>
                    <a:lnTo>
                      <a:pt x="313" y="344"/>
                    </a:lnTo>
                    <a:close/>
                    <a:moveTo>
                      <a:pt x="442" y="220"/>
                    </a:moveTo>
                    <a:lnTo>
                      <a:pt x="388" y="220"/>
                    </a:lnTo>
                    <a:lnTo>
                      <a:pt x="388" y="220"/>
                    </a:lnTo>
                    <a:lnTo>
                      <a:pt x="387" y="209"/>
                    </a:lnTo>
                    <a:lnTo>
                      <a:pt x="386" y="198"/>
                    </a:lnTo>
                    <a:lnTo>
                      <a:pt x="383" y="188"/>
                    </a:lnTo>
                    <a:lnTo>
                      <a:pt x="380" y="178"/>
                    </a:lnTo>
                    <a:lnTo>
                      <a:pt x="377" y="167"/>
                    </a:lnTo>
                    <a:lnTo>
                      <a:pt x="373" y="157"/>
                    </a:lnTo>
                    <a:lnTo>
                      <a:pt x="367" y="149"/>
                    </a:lnTo>
                    <a:lnTo>
                      <a:pt x="362" y="139"/>
                    </a:lnTo>
                    <a:lnTo>
                      <a:pt x="405" y="108"/>
                    </a:lnTo>
                    <a:lnTo>
                      <a:pt x="405" y="108"/>
                    </a:lnTo>
                    <a:lnTo>
                      <a:pt x="413" y="119"/>
                    </a:lnTo>
                    <a:lnTo>
                      <a:pt x="420" y="134"/>
                    </a:lnTo>
                    <a:lnTo>
                      <a:pt x="427" y="146"/>
                    </a:lnTo>
                    <a:lnTo>
                      <a:pt x="431" y="161"/>
                    </a:lnTo>
                    <a:lnTo>
                      <a:pt x="435" y="176"/>
                    </a:lnTo>
                    <a:lnTo>
                      <a:pt x="439" y="190"/>
                    </a:lnTo>
                    <a:lnTo>
                      <a:pt x="441" y="205"/>
                    </a:lnTo>
                    <a:lnTo>
                      <a:pt x="442" y="220"/>
                    </a:lnTo>
                    <a:lnTo>
                      <a:pt x="442" y="220"/>
                    </a:lnTo>
                    <a:close/>
                    <a:moveTo>
                      <a:pt x="228" y="14"/>
                    </a:moveTo>
                    <a:lnTo>
                      <a:pt x="228" y="14"/>
                    </a:lnTo>
                    <a:lnTo>
                      <a:pt x="240" y="14"/>
                    </a:lnTo>
                    <a:lnTo>
                      <a:pt x="240" y="14"/>
                    </a:lnTo>
                    <a:lnTo>
                      <a:pt x="263" y="16"/>
                    </a:lnTo>
                    <a:lnTo>
                      <a:pt x="284" y="20"/>
                    </a:lnTo>
                    <a:lnTo>
                      <a:pt x="305" y="27"/>
                    </a:lnTo>
                    <a:lnTo>
                      <a:pt x="325" y="35"/>
                    </a:lnTo>
                    <a:lnTo>
                      <a:pt x="344" y="46"/>
                    </a:lnTo>
                    <a:lnTo>
                      <a:pt x="362" y="59"/>
                    </a:lnTo>
                    <a:lnTo>
                      <a:pt x="378" y="74"/>
                    </a:lnTo>
                    <a:lnTo>
                      <a:pt x="393" y="91"/>
                    </a:lnTo>
                    <a:lnTo>
                      <a:pt x="393" y="91"/>
                    </a:lnTo>
                    <a:lnTo>
                      <a:pt x="396" y="96"/>
                    </a:lnTo>
                    <a:lnTo>
                      <a:pt x="353" y="127"/>
                    </a:lnTo>
                    <a:lnTo>
                      <a:pt x="353" y="127"/>
                    </a:lnTo>
                    <a:lnTo>
                      <a:pt x="341" y="114"/>
                    </a:lnTo>
                    <a:lnTo>
                      <a:pt x="327" y="102"/>
                    </a:lnTo>
                    <a:lnTo>
                      <a:pt x="313" y="91"/>
                    </a:lnTo>
                    <a:lnTo>
                      <a:pt x="297" y="83"/>
                    </a:lnTo>
                    <a:lnTo>
                      <a:pt x="281" y="76"/>
                    </a:lnTo>
                    <a:lnTo>
                      <a:pt x="264" y="71"/>
                    </a:lnTo>
                    <a:lnTo>
                      <a:pt x="246" y="69"/>
                    </a:lnTo>
                    <a:lnTo>
                      <a:pt x="228" y="68"/>
                    </a:lnTo>
                    <a:lnTo>
                      <a:pt x="228" y="68"/>
                    </a:lnTo>
                    <a:lnTo>
                      <a:pt x="217" y="68"/>
                    </a:lnTo>
                    <a:lnTo>
                      <a:pt x="206" y="69"/>
                    </a:lnTo>
                    <a:lnTo>
                      <a:pt x="197" y="71"/>
                    </a:lnTo>
                    <a:lnTo>
                      <a:pt x="186" y="73"/>
                    </a:lnTo>
                    <a:lnTo>
                      <a:pt x="169" y="22"/>
                    </a:lnTo>
                    <a:lnTo>
                      <a:pt x="169" y="22"/>
                    </a:lnTo>
                    <a:lnTo>
                      <a:pt x="184" y="18"/>
                    </a:lnTo>
                    <a:lnTo>
                      <a:pt x="198" y="16"/>
                    </a:lnTo>
                    <a:lnTo>
                      <a:pt x="213" y="14"/>
                    </a:lnTo>
                    <a:lnTo>
                      <a:pt x="228" y="14"/>
                    </a:lnTo>
                    <a:lnTo>
                      <a:pt x="228" y="14"/>
                    </a:lnTo>
                    <a:close/>
                    <a:moveTo>
                      <a:pt x="228" y="440"/>
                    </a:moveTo>
                    <a:lnTo>
                      <a:pt x="228" y="440"/>
                    </a:lnTo>
                    <a:lnTo>
                      <a:pt x="226" y="440"/>
                    </a:lnTo>
                    <a:lnTo>
                      <a:pt x="223" y="440"/>
                    </a:lnTo>
                    <a:lnTo>
                      <a:pt x="223" y="440"/>
                    </a:lnTo>
                    <a:lnTo>
                      <a:pt x="218" y="440"/>
                    </a:lnTo>
                    <a:lnTo>
                      <a:pt x="218" y="440"/>
                    </a:lnTo>
                    <a:lnTo>
                      <a:pt x="216" y="440"/>
                    </a:lnTo>
                    <a:lnTo>
                      <a:pt x="215" y="440"/>
                    </a:lnTo>
                    <a:lnTo>
                      <a:pt x="215" y="440"/>
                    </a:lnTo>
                    <a:lnTo>
                      <a:pt x="207" y="439"/>
                    </a:lnTo>
                    <a:lnTo>
                      <a:pt x="206" y="439"/>
                    </a:lnTo>
                    <a:lnTo>
                      <a:pt x="206" y="439"/>
                    </a:lnTo>
                    <a:lnTo>
                      <a:pt x="192" y="437"/>
                    </a:lnTo>
                    <a:lnTo>
                      <a:pt x="179" y="435"/>
                    </a:lnTo>
                    <a:lnTo>
                      <a:pt x="165" y="432"/>
                    </a:lnTo>
                    <a:lnTo>
                      <a:pt x="153" y="427"/>
                    </a:lnTo>
                    <a:lnTo>
                      <a:pt x="140" y="422"/>
                    </a:lnTo>
                    <a:lnTo>
                      <a:pt x="129" y="415"/>
                    </a:lnTo>
                    <a:lnTo>
                      <a:pt x="117" y="409"/>
                    </a:lnTo>
                    <a:lnTo>
                      <a:pt x="106" y="401"/>
                    </a:lnTo>
                    <a:lnTo>
                      <a:pt x="95" y="394"/>
                    </a:lnTo>
                    <a:lnTo>
                      <a:pt x="84" y="384"/>
                    </a:lnTo>
                    <a:lnTo>
                      <a:pt x="75" y="375"/>
                    </a:lnTo>
                    <a:lnTo>
                      <a:pt x="66" y="365"/>
                    </a:lnTo>
                    <a:lnTo>
                      <a:pt x="57" y="355"/>
                    </a:lnTo>
                    <a:lnTo>
                      <a:pt x="50" y="343"/>
                    </a:lnTo>
                    <a:lnTo>
                      <a:pt x="42" y="331"/>
                    </a:lnTo>
                    <a:lnTo>
                      <a:pt x="36" y="319"/>
                    </a:lnTo>
                    <a:lnTo>
                      <a:pt x="36" y="319"/>
                    </a:lnTo>
                    <a:lnTo>
                      <a:pt x="34" y="315"/>
                    </a:lnTo>
                    <a:lnTo>
                      <a:pt x="32" y="314"/>
                    </a:lnTo>
                    <a:lnTo>
                      <a:pt x="32" y="314"/>
                    </a:lnTo>
                    <a:lnTo>
                      <a:pt x="28" y="301"/>
                    </a:lnTo>
                    <a:lnTo>
                      <a:pt x="24" y="288"/>
                    </a:lnTo>
                    <a:lnTo>
                      <a:pt x="21" y="275"/>
                    </a:lnTo>
                    <a:lnTo>
                      <a:pt x="17" y="262"/>
                    </a:lnTo>
                    <a:lnTo>
                      <a:pt x="17" y="261"/>
                    </a:lnTo>
                    <a:lnTo>
                      <a:pt x="17" y="261"/>
                    </a:lnTo>
                    <a:lnTo>
                      <a:pt x="16" y="253"/>
                    </a:lnTo>
                    <a:lnTo>
                      <a:pt x="16" y="252"/>
                    </a:lnTo>
                    <a:lnTo>
                      <a:pt x="16" y="252"/>
                    </a:lnTo>
                    <a:lnTo>
                      <a:pt x="16" y="250"/>
                    </a:lnTo>
                    <a:lnTo>
                      <a:pt x="16" y="250"/>
                    </a:lnTo>
                    <a:lnTo>
                      <a:pt x="15" y="247"/>
                    </a:lnTo>
                    <a:lnTo>
                      <a:pt x="15" y="244"/>
                    </a:lnTo>
                    <a:lnTo>
                      <a:pt x="15" y="244"/>
                    </a:lnTo>
                    <a:lnTo>
                      <a:pt x="15" y="238"/>
                    </a:lnTo>
                    <a:lnTo>
                      <a:pt x="15" y="236"/>
                    </a:lnTo>
                    <a:lnTo>
                      <a:pt x="15" y="236"/>
                    </a:lnTo>
                    <a:lnTo>
                      <a:pt x="15" y="227"/>
                    </a:lnTo>
                    <a:lnTo>
                      <a:pt x="15" y="227"/>
                    </a:lnTo>
                    <a:lnTo>
                      <a:pt x="15" y="223"/>
                    </a:lnTo>
                    <a:lnTo>
                      <a:pt x="15" y="223"/>
                    </a:lnTo>
                    <a:lnTo>
                      <a:pt x="15" y="218"/>
                    </a:lnTo>
                    <a:lnTo>
                      <a:pt x="15" y="218"/>
                    </a:lnTo>
                    <a:lnTo>
                      <a:pt x="16" y="203"/>
                    </a:lnTo>
                    <a:lnTo>
                      <a:pt x="18" y="186"/>
                    </a:lnTo>
                    <a:lnTo>
                      <a:pt x="22" y="171"/>
                    </a:lnTo>
                    <a:lnTo>
                      <a:pt x="26" y="156"/>
                    </a:lnTo>
                    <a:lnTo>
                      <a:pt x="31" y="142"/>
                    </a:lnTo>
                    <a:lnTo>
                      <a:pt x="38" y="128"/>
                    </a:lnTo>
                    <a:lnTo>
                      <a:pt x="45" y="115"/>
                    </a:lnTo>
                    <a:lnTo>
                      <a:pt x="54" y="102"/>
                    </a:lnTo>
                    <a:lnTo>
                      <a:pt x="63" y="90"/>
                    </a:lnTo>
                    <a:lnTo>
                      <a:pt x="74" y="80"/>
                    </a:lnTo>
                    <a:lnTo>
                      <a:pt x="84" y="69"/>
                    </a:lnTo>
                    <a:lnTo>
                      <a:pt x="96" y="59"/>
                    </a:lnTo>
                    <a:lnTo>
                      <a:pt x="108" y="49"/>
                    </a:lnTo>
                    <a:lnTo>
                      <a:pt x="122" y="42"/>
                    </a:lnTo>
                    <a:lnTo>
                      <a:pt x="136" y="34"/>
                    </a:lnTo>
                    <a:lnTo>
                      <a:pt x="150" y="28"/>
                    </a:lnTo>
                    <a:lnTo>
                      <a:pt x="152" y="28"/>
                    </a:lnTo>
                    <a:lnTo>
                      <a:pt x="152" y="28"/>
                    </a:lnTo>
                    <a:lnTo>
                      <a:pt x="156" y="27"/>
                    </a:lnTo>
                    <a:lnTo>
                      <a:pt x="172" y="77"/>
                    </a:lnTo>
                    <a:lnTo>
                      <a:pt x="172" y="77"/>
                    </a:lnTo>
                    <a:lnTo>
                      <a:pt x="161" y="82"/>
                    </a:lnTo>
                    <a:lnTo>
                      <a:pt x="150" y="88"/>
                    </a:lnTo>
                    <a:lnTo>
                      <a:pt x="139" y="95"/>
                    </a:lnTo>
                    <a:lnTo>
                      <a:pt x="130" y="101"/>
                    </a:lnTo>
                    <a:lnTo>
                      <a:pt x="121" y="109"/>
                    </a:lnTo>
                    <a:lnTo>
                      <a:pt x="112" y="117"/>
                    </a:lnTo>
                    <a:lnTo>
                      <a:pt x="104" y="126"/>
                    </a:lnTo>
                    <a:lnTo>
                      <a:pt x="97" y="136"/>
                    </a:lnTo>
                    <a:lnTo>
                      <a:pt x="91" y="145"/>
                    </a:lnTo>
                    <a:lnTo>
                      <a:pt x="85" y="156"/>
                    </a:lnTo>
                    <a:lnTo>
                      <a:pt x="80" y="167"/>
                    </a:lnTo>
                    <a:lnTo>
                      <a:pt x="76" y="179"/>
                    </a:lnTo>
                    <a:lnTo>
                      <a:pt x="72" y="191"/>
                    </a:lnTo>
                    <a:lnTo>
                      <a:pt x="70" y="203"/>
                    </a:lnTo>
                    <a:lnTo>
                      <a:pt x="69" y="215"/>
                    </a:lnTo>
                    <a:lnTo>
                      <a:pt x="68" y="227"/>
                    </a:lnTo>
                    <a:lnTo>
                      <a:pt x="68" y="227"/>
                    </a:lnTo>
                    <a:lnTo>
                      <a:pt x="69" y="244"/>
                    </a:lnTo>
                    <a:lnTo>
                      <a:pt x="71" y="259"/>
                    </a:lnTo>
                    <a:lnTo>
                      <a:pt x="76" y="274"/>
                    </a:lnTo>
                    <a:lnTo>
                      <a:pt x="81" y="289"/>
                    </a:lnTo>
                    <a:lnTo>
                      <a:pt x="88" y="303"/>
                    </a:lnTo>
                    <a:lnTo>
                      <a:pt x="96" y="316"/>
                    </a:lnTo>
                    <a:lnTo>
                      <a:pt x="105" y="328"/>
                    </a:lnTo>
                    <a:lnTo>
                      <a:pt x="116" y="340"/>
                    </a:lnTo>
                    <a:lnTo>
                      <a:pt x="126" y="351"/>
                    </a:lnTo>
                    <a:lnTo>
                      <a:pt x="139" y="359"/>
                    </a:lnTo>
                    <a:lnTo>
                      <a:pt x="152" y="367"/>
                    </a:lnTo>
                    <a:lnTo>
                      <a:pt x="166" y="374"/>
                    </a:lnTo>
                    <a:lnTo>
                      <a:pt x="180" y="380"/>
                    </a:lnTo>
                    <a:lnTo>
                      <a:pt x="197" y="383"/>
                    </a:lnTo>
                    <a:lnTo>
                      <a:pt x="212" y="386"/>
                    </a:lnTo>
                    <a:lnTo>
                      <a:pt x="228" y="386"/>
                    </a:lnTo>
                    <a:lnTo>
                      <a:pt x="228" y="386"/>
                    </a:lnTo>
                    <a:lnTo>
                      <a:pt x="240" y="386"/>
                    </a:lnTo>
                    <a:lnTo>
                      <a:pt x="252" y="385"/>
                    </a:lnTo>
                    <a:lnTo>
                      <a:pt x="264" y="383"/>
                    </a:lnTo>
                    <a:lnTo>
                      <a:pt x="274" y="380"/>
                    </a:lnTo>
                    <a:lnTo>
                      <a:pt x="285" y="377"/>
                    </a:lnTo>
                    <a:lnTo>
                      <a:pt x="296" y="371"/>
                    </a:lnTo>
                    <a:lnTo>
                      <a:pt x="307" y="367"/>
                    </a:lnTo>
                    <a:lnTo>
                      <a:pt x="317" y="360"/>
                    </a:lnTo>
                    <a:lnTo>
                      <a:pt x="348" y="404"/>
                    </a:lnTo>
                    <a:lnTo>
                      <a:pt x="348" y="404"/>
                    </a:lnTo>
                    <a:lnTo>
                      <a:pt x="335" y="412"/>
                    </a:lnTo>
                    <a:lnTo>
                      <a:pt x="321" y="420"/>
                    </a:lnTo>
                    <a:lnTo>
                      <a:pt x="306" y="426"/>
                    </a:lnTo>
                    <a:lnTo>
                      <a:pt x="291" y="432"/>
                    </a:lnTo>
                    <a:lnTo>
                      <a:pt x="275" y="435"/>
                    </a:lnTo>
                    <a:lnTo>
                      <a:pt x="260" y="438"/>
                    </a:lnTo>
                    <a:lnTo>
                      <a:pt x="244" y="440"/>
                    </a:lnTo>
                    <a:lnTo>
                      <a:pt x="228" y="440"/>
                    </a:lnTo>
                    <a:lnTo>
                      <a:pt x="228" y="440"/>
                    </a:lnTo>
                    <a:close/>
                    <a:moveTo>
                      <a:pt x="442" y="239"/>
                    </a:moveTo>
                    <a:lnTo>
                      <a:pt x="442" y="239"/>
                    </a:lnTo>
                    <a:lnTo>
                      <a:pt x="441" y="248"/>
                    </a:lnTo>
                    <a:lnTo>
                      <a:pt x="441" y="249"/>
                    </a:lnTo>
                    <a:lnTo>
                      <a:pt x="441" y="249"/>
                    </a:lnTo>
                    <a:lnTo>
                      <a:pt x="437" y="270"/>
                    </a:lnTo>
                    <a:lnTo>
                      <a:pt x="433" y="290"/>
                    </a:lnTo>
                    <a:lnTo>
                      <a:pt x="426" y="310"/>
                    </a:lnTo>
                    <a:lnTo>
                      <a:pt x="417" y="328"/>
                    </a:lnTo>
                    <a:lnTo>
                      <a:pt x="406" y="346"/>
                    </a:lnTo>
                    <a:lnTo>
                      <a:pt x="394" y="362"/>
                    </a:lnTo>
                    <a:lnTo>
                      <a:pt x="379" y="378"/>
                    </a:lnTo>
                    <a:lnTo>
                      <a:pt x="364" y="392"/>
                    </a:lnTo>
                    <a:lnTo>
                      <a:pt x="364" y="392"/>
                    </a:lnTo>
                    <a:lnTo>
                      <a:pt x="360" y="396"/>
                    </a:lnTo>
                    <a:lnTo>
                      <a:pt x="354" y="388"/>
                    </a:lnTo>
                    <a:lnTo>
                      <a:pt x="327" y="352"/>
                    </a:lnTo>
                    <a:lnTo>
                      <a:pt x="327" y="352"/>
                    </a:lnTo>
                    <a:lnTo>
                      <a:pt x="340" y="341"/>
                    </a:lnTo>
                    <a:lnTo>
                      <a:pt x="352" y="328"/>
                    </a:lnTo>
                    <a:lnTo>
                      <a:pt x="362" y="314"/>
                    </a:lnTo>
                    <a:lnTo>
                      <a:pt x="371" y="300"/>
                    </a:lnTo>
                    <a:lnTo>
                      <a:pt x="377" y="284"/>
                    </a:lnTo>
                    <a:lnTo>
                      <a:pt x="382" y="267"/>
                    </a:lnTo>
                    <a:lnTo>
                      <a:pt x="386" y="251"/>
                    </a:lnTo>
                    <a:lnTo>
                      <a:pt x="388" y="234"/>
                    </a:lnTo>
                    <a:lnTo>
                      <a:pt x="442" y="234"/>
                    </a:lnTo>
                    <a:lnTo>
                      <a:pt x="442" y="234"/>
                    </a:lnTo>
                    <a:lnTo>
                      <a:pt x="442" y="238"/>
                    </a:lnTo>
                    <a:lnTo>
                      <a:pt x="442" y="239"/>
                    </a:lnTo>
                    <a:lnTo>
                      <a:pt x="442" y="239"/>
                    </a:lnTo>
                    <a:lnTo>
                      <a:pt x="442" y="23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5" name="Freeform 84"/>
              <p:cNvSpPr>
                <a:spLocks noEditPoints="1"/>
              </p:cNvSpPr>
              <p:nvPr/>
            </p:nvSpPr>
            <p:spPr bwMode="auto">
              <a:xfrm>
                <a:off x="3022600" y="4586288"/>
                <a:ext cx="360363" cy="361950"/>
              </a:xfrm>
              <a:custGeom>
                <a:avLst/>
                <a:gdLst>
                  <a:gd name="T0" fmla="*/ 101 w 227"/>
                  <a:gd name="T1" fmla="*/ 0 h 228"/>
                  <a:gd name="T2" fmla="*/ 69 w 227"/>
                  <a:gd name="T3" fmla="*/ 9 h 228"/>
                  <a:gd name="T4" fmla="*/ 41 w 227"/>
                  <a:gd name="T5" fmla="*/ 26 h 228"/>
                  <a:gd name="T6" fmla="*/ 19 w 227"/>
                  <a:gd name="T7" fmla="*/ 51 h 228"/>
                  <a:gd name="T8" fmla="*/ 4 w 227"/>
                  <a:gd name="T9" fmla="*/ 80 h 228"/>
                  <a:gd name="T10" fmla="*/ 0 w 227"/>
                  <a:gd name="T11" fmla="*/ 113 h 228"/>
                  <a:gd name="T12" fmla="*/ 2 w 227"/>
                  <a:gd name="T13" fmla="*/ 137 h 228"/>
                  <a:gd name="T14" fmla="*/ 13 w 227"/>
                  <a:gd name="T15" fmla="*/ 168 h 228"/>
                  <a:gd name="T16" fmla="*/ 33 w 227"/>
                  <a:gd name="T17" fmla="*/ 194 h 228"/>
                  <a:gd name="T18" fmla="*/ 59 w 227"/>
                  <a:gd name="T19" fmla="*/ 214 h 228"/>
                  <a:gd name="T20" fmla="*/ 90 w 227"/>
                  <a:gd name="T21" fmla="*/ 226 h 228"/>
                  <a:gd name="T22" fmla="*/ 113 w 227"/>
                  <a:gd name="T23" fmla="*/ 228 h 228"/>
                  <a:gd name="T24" fmla="*/ 148 w 227"/>
                  <a:gd name="T25" fmla="*/ 222 h 228"/>
                  <a:gd name="T26" fmla="*/ 177 w 227"/>
                  <a:gd name="T27" fmla="*/ 208 h 228"/>
                  <a:gd name="T28" fmla="*/ 202 w 227"/>
                  <a:gd name="T29" fmla="*/ 187 h 228"/>
                  <a:gd name="T30" fmla="*/ 219 w 227"/>
                  <a:gd name="T31" fmla="*/ 159 h 228"/>
                  <a:gd name="T32" fmla="*/ 226 w 227"/>
                  <a:gd name="T33" fmla="*/ 125 h 228"/>
                  <a:gd name="T34" fmla="*/ 226 w 227"/>
                  <a:gd name="T35" fmla="*/ 103 h 228"/>
                  <a:gd name="T36" fmla="*/ 219 w 227"/>
                  <a:gd name="T37" fmla="*/ 69 h 228"/>
                  <a:gd name="T38" fmla="*/ 202 w 227"/>
                  <a:gd name="T39" fmla="*/ 41 h 228"/>
                  <a:gd name="T40" fmla="*/ 177 w 227"/>
                  <a:gd name="T41" fmla="*/ 19 h 228"/>
                  <a:gd name="T42" fmla="*/ 148 w 227"/>
                  <a:gd name="T43" fmla="*/ 5 h 228"/>
                  <a:gd name="T44" fmla="*/ 113 w 227"/>
                  <a:gd name="T45" fmla="*/ 0 h 228"/>
                  <a:gd name="T46" fmla="*/ 113 w 227"/>
                  <a:gd name="T47" fmla="*/ 214 h 228"/>
                  <a:gd name="T48" fmla="*/ 84 w 227"/>
                  <a:gd name="T49" fmla="*/ 210 h 228"/>
                  <a:gd name="T50" fmla="*/ 58 w 227"/>
                  <a:gd name="T51" fmla="*/ 197 h 228"/>
                  <a:gd name="T52" fmla="*/ 36 w 227"/>
                  <a:gd name="T53" fmla="*/ 177 h 228"/>
                  <a:gd name="T54" fmla="*/ 21 w 227"/>
                  <a:gd name="T55" fmla="*/ 152 h 228"/>
                  <a:gd name="T56" fmla="*/ 14 w 227"/>
                  <a:gd name="T57" fmla="*/ 124 h 228"/>
                  <a:gd name="T58" fmla="*/ 14 w 227"/>
                  <a:gd name="T59" fmla="*/ 104 h 228"/>
                  <a:gd name="T60" fmla="*/ 21 w 227"/>
                  <a:gd name="T61" fmla="*/ 76 h 228"/>
                  <a:gd name="T62" fmla="*/ 36 w 227"/>
                  <a:gd name="T63" fmla="*/ 51 h 228"/>
                  <a:gd name="T64" fmla="*/ 58 w 227"/>
                  <a:gd name="T65" fmla="*/ 31 h 228"/>
                  <a:gd name="T66" fmla="*/ 84 w 227"/>
                  <a:gd name="T67" fmla="*/ 18 h 228"/>
                  <a:gd name="T68" fmla="*/ 113 w 227"/>
                  <a:gd name="T69" fmla="*/ 14 h 228"/>
                  <a:gd name="T70" fmla="*/ 133 w 227"/>
                  <a:gd name="T71" fmla="*/ 16 h 228"/>
                  <a:gd name="T72" fmla="*/ 160 w 227"/>
                  <a:gd name="T73" fmla="*/ 26 h 228"/>
                  <a:gd name="T74" fmla="*/ 184 w 227"/>
                  <a:gd name="T75" fmla="*/ 43 h 228"/>
                  <a:gd name="T76" fmla="*/ 202 w 227"/>
                  <a:gd name="T77" fmla="*/ 66 h 228"/>
                  <a:gd name="T78" fmla="*/ 211 w 227"/>
                  <a:gd name="T79" fmla="*/ 94 h 228"/>
                  <a:gd name="T80" fmla="*/ 213 w 227"/>
                  <a:gd name="T81" fmla="*/ 113 h 228"/>
                  <a:gd name="T82" fmla="*/ 209 w 227"/>
                  <a:gd name="T83" fmla="*/ 144 h 228"/>
                  <a:gd name="T84" fmla="*/ 196 w 227"/>
                  <a:gd name="T85" fmla="*/ 170 h 228"/>
                  <a:gd name="T86" fmla="*/ 177 w 227"/>
                  <a:gd name="T87" fmla="*/ 191 h 228"/>
                  <a:gd name="T88" fmla="*/ 152 w 227"/>
                  <a:gd name="T89" fmla="*/ 206 h 228"/>
                  <a:gd name="T90" fmla="*/ 124 w 227"/>
                  <a:gd name="T91" fmla="*/ 213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27" h="228">
                    <a:moveTo>
                      <a:pt x="113" y="0"/>
                    </a:moveTo>
                    <a:lnTo>
                      <a:pt x="113" y="0"/>
                    </a:lnTo>
                    <a:lnTo>
                      <a:pt x="101" y="0"/>
                    </a:lnTo>
                    <a:lnTo>
                      <a:pt x="90" y="2"/>
                    </a:lnTo>
                    <a:lnTo>
                      <a:pt x="79" y="5"/>
                    </a:lnTo>
                    <a:lnTo>
                      <a:pt x="69" y="9"/>
                    </a:lnTo>
                    <a:lnTo>
                      <a:pt x="59" y="14"/>
                    </a:lnTo>
                    <a:lnTo>
                      <a:pt x="49" y="19"/>
                    </a:lnTo>
                    <a:lnTo>
                      <a:pt x="41" y="26"/>
                    </a:lnTo>
                    <a:lnTo>
                      <a:pt x="33" y="33"/>
                    </a:lnTo>
                    <a:lnTo>
                      <a:pt x="25" y="41"/>
                    </a:lnTo>
                    <a:lnTo>
                      <a:pt x="19" y="51"/>
                    </a:lnTo>
                    <a:lnTo>
                      <a:pt x="13" y="59"/>
                    </a:lnTo>
                    <a:lnTo>
                      <a:pt x="8" y="69"/>
                    </a:lnTo>
                    <a:lnTo>
                      <a:pt x="4" y="80"/>
                    </a:lnTo>
                    <a:lnTo>
                      <a:pt x="2" y="91"/>
                    </a:lnTo>
                    <a:lnTo>
                      <a:pt x="0" y="103"/>
                    </a:lnTo>
                    <a:lnTo>
                      <a:pt x="0" y="113"/>
                    </a:lnTo>
                    <a:lnTo>
                      <a:pt x="0" y="113"/>
                    </a:lnTo>
                    <a:lnTo>
                      <a:pt x="0" y="125"/>
                    </a:lnTo>
                    <a:lnTo>
                      <a:pt x="2" y="137"/>
                    </a:lnTo>
                    <a:lnTo>
                      <a:pt x="4" y="148"/>
                    </a:lnTo>
                    <a:lnTo>
                      <a:pt x="8" y="159"/>
                    </a:lnTo>
                    <a:lnTo>
                      <a:pt x="13" y="168"/>
                    </a:lnTo>
                    <a:lnTo>
                      <a:pt x="19" y="177"/>
                    </a:lnTo>
                    <a:lnTo>
                      <a:pt x="25" y="187"/>
                    </a:lnTo>
                    <a:lnTo>
                      <a:pt x="33" y="194"/>
                    </a:lnTo>
                    <a:lnTo>
                      <a:pt x="41" y="202"/>
                    </a:lnTo>
                    <a:lnTo>
                      <a:pt x="49" y="208"/>
                    </a:lnTo>
                    <a:lnTo>
                      <a:pt x="59" y="214"/>
                    </a:lnTo>
                    <a:lnTo>
                      <a:pt x="69" y="219"/>
                    </a:lnTo>
                    <a:lnTo>
                      <a:pt x="79" y="222"/>
                    </a:lnTo>
                    <a:lnTo>
                      <a:pt x="90" y="226"/>
                    </a:lnTo>
                    <a:lnTo>
                      <a:pt x="101" y="228"/>
                    </a:lnTo>
                    <a:lnTo>
                      <a:pt x="113" y="228"/>
                    </a:lnTo>
                    <a:lnTo>
                      <a:pt x="113" y="228"/>
                    </a:lnTo>
                    <a:lnTo>
                      <a:pt x="125" y="228"/>
                    </a:lnTo>
                    <a:lnTo>
                      <a:pt x="137" y="226"/>
                    </a:lnTo>
                    <a:lnTo>
                      <a:pt x="148" y="222"/>
                    </a:lnTo>
                    <a:lnTo>
                      <a:pt x="157" y="219"/>
                    </a:lnTo>
                    <a:lnTo>
                      <a:pt x="168" y="214"/>
                    </a:lnTo>
                    <a:lnTo>
                      <a:pt x="177" y="208"/>
                    </a:lnTo>
                    <a:lnTo>
                      <a:pt x="185" y="202"/>
                    </a:lnTo>
                    <a:lnTo>
                      <a:pt x="194" y="194"/>
                    </a:lnTo>
                    <a:lnTo>
                      <a:pt x="202" y="187"/>
                    </a:lnTo>
                    <a:lnTo>
                      <a:pt x="208" y="177"/>
                    </a:lnTo>
                    <a:lnTo>
                      <a:pt x="213" y="168"/>
                    </a:lnTo>
                    <a:lnTo>
                      <a:pt x="219" y="159"/>
                    </a:lnTo>
                    <a:lnTo>
                      <a:pt x="222" y="148"/>
                    </a:lnTo>
                    <a:lnTo>
                      <a:pt x="225" y="137"/>
                    </a:lnTo>
                    <a:lnTo>
                      <a:pt x="226" y="125"/>
                    </a:lnTo>
                    <a:lnTo>
                      <a:pt x="227" y="113"/>
                    </a:lnTo>
                    <a:lnTo>
                      <a:pt x="227" y="113"/>
                    </a:lnTo>
                    <a:lnTo>
                      <a:pt x="226" y="103"/>
                    </a:lnTo>
                    <a:lnTo>
                      <a:pt x="225" y="91"/>
                    </a:lnTo>
                    <a:lnTo>
                      <a:pt x="222" y="80"/>
                    </a:lnTo>
                    <a:lnTo>
                      <a:pt x="219" y="69"/>
                    </a:lnTo>
                    <a:lnTo>
                      <a:pt x="213" y="59"/>
                    </a:lnTo>
                    <a:lnTo>
                      <a:pt x="208" y="51"/>
                    </a:lnTo>
                    <a:lnTo>
                      <a:pt x="202" y="41"/>
                    </a:lnTo>
                    <a:lnTo>
                      <a:pt x="194" y="33"/>
                    </a:lnTo>
                    <a:lnTo>
                      <a:pt x="185" y="26"/>
                    </a:lnTo>
                    <a:lnTo>
                      <a:pt x="177" y="19"/>
                    </a:lnTo>
                    <a:lnTo>
                      <a:pt x="168" y="14"/>
                    </a:lnTo>
                    <a:lnTo>
                      <a:pt x="157" y="9"/>
                    </a:lnTo>
                    <a:lnTo>
                      <a:pt x="148" y="5"/>
                    </a:lnTo>
                    <a:lnTo>
                      <a:pt x="137" y="2"/>
                    </a:lnTo>
                    <a:lnTo>
                      <a:pt x="125" y="0"/>
                    </a:lnTo>
                    <a:lnTo>
                      <a:pt x="113" y="0"/>
                    </a:lnTo>
                    <a:lnTo>
                      <a:pt x="113" y="0"/>
                    </a:lnTo>
                    <a:close/>
                    <a:moveTo>
                      <a:pt x="113" y="214"/>
                    </a:moveTo>
                    <a:lnTo>
                      <a:pt x="113" y="214"/>
                    </a:lnTo>
                    <a:lnTo>
                      <a:pt x="103" y="213"/>
                    </a:lnTo>
                    <a:lnTo>
                      <a:pt x="94" y="212"/>
                    </a:lnTo>
                    <a:lnTo>
                      <a:pt x="84" y="210"/>
                    </a:lnTo>
                    <a:lnTo>
                      <a:pt x="74" y="206"/>
                    </a:lnTo>
                    <a:lnTo>
                      <a:pt x="65" y="202"/>
                    </a:lnTo>
                    <a:lnTo>
                      <a:pt x="58" y="197"/>
                    </a:lnTo>
                    <a:lnTo>
                      <a:pt x="49" y="191"/>
                    </a:lnTo>
                    <a:lnTo>
                      <a:pt x="43" y="185"/>
                    </a:lnTo>
                    <a:lnTo>
                      <a:pt x="36" y="177"/>
                    </a:lnTo>
                    <a:lnTo>
                      <a:pt x="31" y="170"/>
                    </a:lnTo>
                    <a:lnTo>
                      <a:pt x="25" y="162"/>
                    </a:lnTo>
                    <a:lnTo>
                      <a:pt x="21" y="152"/>
                    </a:lnTo>
                    <a:lnTo>
                      <a:pt x="18" y="144"/>
                    </a:lnTo>
                    <a:lnTo>
                      <a:pt x="16" y="134"/>
                    </a:lnTo>
                    <a:lnTo>
                      <a:pt x="14" y="124"/>
                    </a:lnTo>
                    <a:lnTo>
                      <a:pt x="14" y="113"/>
                    </a:lnTo>
                    <a:lnTo>
                      <a:pt x="14" y="113"/>
                    </a:lnTo>
                    <a:lnTo>
                      <a:pt x="14" y="104"/>
                    </a:lnTo>
                    <a:lnTo>
                      <a:pt x="16" y="94"/>
                    </a:lnTo>
                    <a:lnTo>
                      <a:pt x="18" y="84"/>
                    </a:lnTo>
                    <a:lnTo>
                      <a:pt x="21" y="76"/>
                    </a:lnTo>
                    <a:lnTo>
                      <a:pt x="25" y="66"/>
                    </a:lnTo>
                    <a:lnTo>
                      <a:pt x="31" y="58"/>
                    </a:lnTo>
                    <a:lnTo>
                      <a:pt x="36" y="51"/>
                    </a:lnTo>
                    <a:lnTo>
                      <a:pt x="43" y="43"/>
                    </a:lnTo>
                    <a:lnTo>
                      <a:pt x="49" y="37"/>
                    </a:lnTo>
                    <a:lnTo>
                      <a:pt x="58" y="31"/>
                    </a:lnTo>
                    <a:lnTo>
                      <a:pt x="65" y="26"/>
                    </a:lnTo>
                    <a:lnTo>
                      <a:pt x="74" y="22"/>
                    </a:lnTo>
                    <a:lnTo>
                      <a:pt x="84" y="18"/>
                    </a:lnTo>
                    <a:lnTo>
                      <a:pt x="94" y="16"/>
                    </a:lnTo>
                    <a:lnTo>
                      <a:pt x="103" y="15"/>
                    </a:lnTo>
                    <a:lnTo>
                      <a:pt x="113" y="14"/>
                    </a:lnTo>
                    <a:lnTo>
                      <a:pt x="113" y="14"/>
                    </a:lnTo>
                    <a:lnTo>
                      <a:pt x="124" y="15"/>
                    </a:lnTo>
                    <a:lnTo>
                      <a:pt x="133" y="16"/>
                    </a:lnTo>
                    <a:lnTo>
                      <a:pt x="143" y="18"/>
                    </a:lnTo>
                    <a:lnTo>
                      <a:pt x="152" y="22"/>
                    </a:lnTo>
                    <a:lnTo>
                      <a:pt x="160" y="26"/>
                    </a:lnTo>
                    <a:lnTo>
                      <a:pt x="169" y="31"/>
                    </a:lnTo>
                    <a:lnTo>
                      <a:pt x="177" y="37"/>
                    </a:lnTo>
                    <a:lnTo>
                      <a:pt x="184" y="43"/>
                    </a:lnTo>
                    <a:lnTo>
                      <a:pt x="191" y="51"/>
                    </a:lnTo>
                    <a:lnTo>
                      <a:pt x="196" y="58"/>
                    </a:lnTo>
                    <a:lnTo>
                      <a:pt x="202" y="66"/>
                    </a:lnTo>
                    <a:lnTo>
                      <a:pt x="205" y="76"/>
                    </a:lnTo>
                    <a:lnTo>
                      <a:pt x="209" y="84"/>
                    </a:lnTo>
                    <a:lnTo>
                      <a:pt x="211" y="94"/>
                    </a:lnTo>
                    <a:lnTo>
                      <a:pt x="212" y="104"/>
                    </a:lnTo>
                    <a:lnTo>
                      <a:pt x="213" y="113"/>
                    </a:lnTo>
                    <a:lnTo>
                      <a:pt x="213" y="113"/>
                    </a:lnTo>
                    <a:lnTo>
                      <a:pt x="212" y="124"/>
                    </a:lnTo>
                    <a:lnTo>
                      <a:pt x="211" y="134"/>
                    </a:lnTo>
                    <a:lnTo>
                      <a:pt x="209" y="144"/>
                    </a:lnTo>
                    <a:lnTo>
                      <a:pt x="205" y="152"/>
                    </a:lnTo>
                    <a:lnTo>
                      <a:pt x="202" y="162"/>
                    </a:lnTo>
                    <a:lnTo>
                      <a:pt x="196" y="170"/>
                    </a:lnTo>
                    <a:lnTo>
                      <a:pt x="191" y="177"/>
                    </a:lnTo>
                    <a:lnTo>
                      <a:pt x="184" y="185"/>
                    </a:lnTo>
                    <a:lnTo>
                      <a:pt x="177" y="191"/>
                    </a:lnTo>
                    <a:lnTo>
                      <a:pt x="169" y="197"/>
                    </a:lnTo>
                    <a:lnTo>
                      <a:pt x="160" y="202"/>
                    </a:lnTo>
                    <a:lnTo>
                      <a:pt x="152" y="206"/>
                    </a:lnTo>
                    <a:lnTo>
                      <a:pt x="143" y="210"/>
                    </a:lnTo>
                    <a:lnTo>
                      <a:pt x="133" y="212"/>
                    </a:lnTo>
                    <a:lnTo>
                      <a:pt x="124" y="213"/>
                    </a:lnTo>
                    <a:lnTo>
                      <a:pt x="113" y="214"/>
                    </a:lnTo>
                    <a:lnTo>
                      <a:pt x="113" y="2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6" name="Freeform 85"/>
              <p:cNvSpPr>
                <a:spLocks noEditPoints="1"/>
              </p:cNvSpPr>
              <p:nvPr/>
            </p:nvSpPr>
            <p:spPr bwMode="auto">
              <a:xfrm>
                <a:off x="3060700" y="4625975"/>
                <a:ext cx="282575" cy="282575"/>
              </a:xfrm>
              <a:custGeom>
                <a:avLst/>
                <a:gdLst>
                  <a:gd name="T0" fmla="*/ 80 w 178"/>
                  <a:gd name="T1" fmla="*/ 1 h 178"/>
                  <a:gd name="T2" fmla="*/ 54 w 178"/>
                  <a:gd name="T3" fmla="*/ 7 h 178"/>
                  <a:gd name="T4" fmla="*/ 33 w 178"/>
                  <a:gd name="T5" fmla="*/ 20 h 178"/>
                  <a:gd name="T6" fmla="*/ 16 w 178"/>
                  <a:gd name="T7" fmla="*/ 40 h 178"/>
                  <a:gd name="T8" fmla="*/ 5 w 178"/>
                  <a:gd name="T9" fmla="*/ 62 h 178"/>
                  <a:gd name="T10" fmla="*/ 0 w 178"/>
                  <a:gd name="T11" fmla="*/ 88 h 178"/>
                  <a:gd name="T12" fmla="*/ 3 w 178"/>
                  <a:gd name="T13" fmla="*/ 107 h 178"/>
                  <a:gd name="T14" fmla="*/ 11 w 178"/>
                  <a:gd name="T15" fmla="*/ 132 h 178"/>
                  <a:gd name="T16" fmla="*/ 26 w 178"/>
                  <a:gd name="T17" fmla="*/ 152 h 178"/>
                  <a:gd name="T18" fmla="*/ 47 w 178"/>
                  <a:gd name="T19" fmla="*/ 167 h 178"/>
                  <a:gd name="T20" fmla="*/ 72 w 178"/>
                  <a:gd name="T21" fmla="*/ 176 h 178"/>
                  <a:gd name="T22" fmla="*/ 89 w 178"/>
                  <a:gd name="T23" fmla="*/ 178 h 178"/>
                  <a:gd name="T24" fmla="*/ 116 w 178"/>
                  <a:gd name="T25" fmla="*/ 174 h 178"/>
                  <a:gd name="T26" fmla="*/ 139 w 178"/>
                  <a:gd name="T27" fmla="*/ 163 h 178"/>
                  <a:gd name="T28" fmla="*/ 158 w 178"/>
                  <a:gd name="T29" fmla="*/ 146 h 178"/>
                  <a:gd name="T30" fmla="*/ 171 w 178"/>
                  <a:gd name="T31" fmla="*/ 123 h 178"/>
                  <a:gd name="T32" fmla="*/ 178 w 178"/>
                  <a:gd name="T33" fmla="*/ 98 h 178"/>
                  <a:gd name="T34" fmla="*/ 178 w 178"/>
                  <a:gd name="T35" fmla="*/ 80 h 178"/>
                  <a:gd name="T36" fmla="*/ 171 w 178"/>
                  <a:gd name="T37" fmla="*/ 55 h 178"/>
                  <a:gd name="T38" fmla="*/ 158 w 178"/>
                  <a:gd name="T39" fmla="*/ 32 h 178"/>
                  <a:gd name="T40" fmla="*/ 139 w 178"/>
                  <a:gd name="T41" fmla="*/ 15 h 178"/>
                  <a:gd name="T42" fmla="*/ 116 w 178"/>
                  <a:gd name="T43" fmla="*/ 4 h 178"/>
                  <a:gd name="T44" fmla="*/ 89 w 178"/>
                  <a:gd name="T45" fmla="*/ 0 h 178"/>
                  <a:gd name="T46" fmla="*/ 89 w 178"/>
                  <a:gd name="T47" fmla="*/ 164 h 178"/>
                  <a:gd name="T48" fmla="*/ 67 w 178"/>
                  <a:gd name="T49" fmla="*/ 160 h 178"/>
                  <a:gd name="T50" fmla="*/ 48 w 178"/>
                  <a:gd name="T51" fmla="*/ 151 h 178"/>
                  <a:gd name="T52" fmla="*/ 32 w 178"/>
                  <a:gd name="T53" fmla="*/ 136 h 178"/>
                  <a:gd name="T54" fmla="*/ 21 w 178"/>
                  <a:gd name="T55" fmla="*/ 118 h 178"/>
                  <a:gd name="T56" fmla="*/ 16 w 178"/>
                  <a:gd name="T57" fmla="*/ 97 h 178"/>
                  <a:gd name="T58" fmla="*/ 16 w 178"/>
                  <a:gd name="T59" fmla="*/ 81 h 178"/>
                  <a:gd name="T60" fmla="*/ 21 w 178"/>
                  <a:gd name="T61" fmla="*/ 60 h 178"/>
                  <a:gd name="T62" fmla="*/ 32 w 178"/>
                  <a:gd name="T63" fmla="*/ 42 h 178"/>
                  <a:gd name="T64" fmla="*/ 48 w 178"/>
                  <a:gd name="T65" fmla="*/ 27 h 178"/>
                  <a:gd name="T66" fmla="*/ 67 w 178"/>
                  <a:gd name="T67" fmla="*/ 18 h 178"/>
                  <a:gd name="T68" fmla="*/ 89 w 178"/>
                  <a:gd name="T69" fmla="*/ 14 h 178"/>
                  <a:gd name="T70" fmla="*/ 104 w 178"/>
                  <a:gd name="T71" fmla="*/ 16 h 178"/>
                  <a:gd name="T72" fmla="*/ 125 w 178"/>
                  <a:gd name="T73" fmla="*/ 24 h 178"/>
                  <a:gd name="T74" fmla="*/ 142 w 178"/>
                  <a:gd name="T75" fmla="*/ 37 h 178"/>
                  <a:gd name="T76" fmla="*/ 155 w 178"/>
                  <a:gd name="T77" fmla="*/ 54 h 178"/>
                  <a:gd name="T78" fmla="*/ 162 w 178"/>
                  <a:gd name="T79" fmla="*/ 74 h 178"/>
                  <a:gd name="T80" fmla="*/ 163 w 178"/>
                  <a:gd name="T81" fmla="*/ 88 h 178"/>
                  <a:gd name="T82" fmla="*/ 160 w 178"/>
                  <a:gd name="T83" fmla="*/ 111 h 178"/>
                  <a:gd name="T84" fmla="*/ 152 w 178"/>
                  <a:gd name="T85" fmla="*/ 131 h 178"/>
                  <a:gd name="T86" fmla="*/ 136 w 178"/>
                  <a:gd name="T87" fmla="*/ 147 h 178"/>
                  <a:gd name="T88" fmla="*/ 118 w 178"/>
                  <a:gd name="T89" fmla="*/ 158 h 178"/>
                  <a:gd name="T90" fmla="*/ 97 w 178"/>
                  <a:gd name="T91" fmla="*/ 163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8" h="178">
                    <a:moveTo>
                      <a:pt x="89" y="0"/>
                    </a:moveTo>
                    <a:lnTo>
                      <a:pt x="89" y="0"/>
                    </a:lnTo>
                    <a:lnTo>
                      <a:pt x="80" y="1"/>
                    </a:lnTo>
                    <a:lnTo>
                      <a:pt x="72" y="2"/>
                    </a:lnTo>
                    <a:lnTo>
                      <a:pt x="63" y="4"/>
                    </a:lnTo>
                    <a:lnTo>
                      <a:pt x="54" y="7"/>
                    </a:lnTo>
                    <a:lnTo>
                      <a:pt x="47" y="11"/>
                    </a:lnTo>
                    <a:lnTo>
                      <a:pt x="39" y="15"/>
                    </a:lnTo>
                    <a:lnTo>
                      <a:pt x="33" y="20"/>
                    </a:lnTo>
                    <a:lnTo>
                      <a:pt x="26" y="26"/>
                    </a:lnTo>
                    <a:lnTo>
                      <a:pt x="21" y="32"/>
                    </a:lnTo>
                    <a:lnTo>
                      <a:pt x="16" y="40"/>
                    </a:lnTo>
                    <a:lnTo>
                      <a:pt x="11" y="46"/>
                    </a:lnTo>
                    <a:lnTo>
                      <a:pt x="8" y="55"/>
                    </a:lnTo>
                    <a:lnTo>
                      <a:pt x="5" y="62"/>
                    </a:lnTo>
                    <a:lnTo>
                      <a:pt x="3" y="71"/>
                    </a:lnTo>
                    <a:lnTo>
                      <a:pt x="1" y="80"/>
                    </a:lnTo>
                    <a:lnTo>
                      <a:pt x="0" y="88"/>
                    </a:lnTo>
                    <a:lnTo>
                      <a:pt x="0" y="88"/>
                    </a:lnTo>
                    <a:lnTo>
                      <a:pt x="1" y="98"/>
                    </a:lnTo>
                    <a:lnTo>
                      <a:pt x="3" y="107"/>
                    </a:lnTo>
                    <a:lnTo>
                      <a:pt x="5" y="115"/>
                    </a:lnTo>
                    <a:lnTo>
                      <a:pt x="8" y="123"/>
                    </a:lnTo>
                    <a:lnTo>
                      <a:pt x="11" y="132"/>
                    </a:lnTo>
                    <a:lnTo>
                      <a:pt x="16" y="138"/>
                    </a:lnTo>
                    <a:lnTo>
                      <a:pt x="21" y="146"/>
                    </a:lnTo>
                    <a:lnTo>
                      <a:pt x="26" y="152"/>
                    </a:lnTo>
                    <a:lnTo>
                      <a:pt x="33" y="158"/>
                    </a:lnTo>
                    <a:lnTo>
                      <a:pt x="39" y="163"/>
                    </a:lnTo>
                    <a:lnTo>
                      <a:pt x="47" y="167"/>
                    </a:lnTo>
                    <a:lnTo>
                      <a:pt x="54" y="170"/>
                    </a:lnTo>
                    <a:lnTo>
                      <a:pt x="63" y="174"/>
                    </a:lnTo>
                    <a:lnTo>
                      <a:pt x="72" y="176"/>
                    </a:lnTo>
                    <a:lnTo>
                      <a:pt x="80" y="177"/>
                    </a:lnTo>
                    <a:lnTo>
                      <a:pt x="89" y="178"/>
                    </a:lnTo>
                    <a:lnTo>
                      <a:pt x="89" y="178"/>
                    </a:lnTo>
                    <a:lnTo>
                      <a:pt x="99" y="177"/>
                    </a:lnTo>
                    <a:lnTo>
                      <a:pt x="107" y="176"/>
                    </a:lnTo>
                    <a:lnTo>
                      <a:pt x="116" y="174"/>
                    </a:lnTo>
                    <a:lnTo>
                      <a:pt x="124" y="170"/>
                    </a:lnTo>
                    <a:lnTo>
                      <a:pt x="131" y="167"/>
                    </a:lnTo>
                    <a:lnTo>
                      <a:pt x="139" y="163"/>
                    </a:lnTo>
                    <a:lnTo>
                      <a:pt x="146" y="158"/>
                    </a:lnTo>
                    <a:lnTo>
                      <a:pt x="152" y="152"/>
                    </a:lnTo>
                    <a:lnTo>
                      <a:pt x="158" y="146"/>
                    </a:lnTo>
                    <a:lnTo>
                      <a:pt x="162" y="138"/>
                    </a:lnTo>
                    <a:lnTo>
                      <a:pt x="168" y="132"/>
                    </a:lnTo>
                    <a:lnTo>
                      <a:pt x="171" y="123"/>
                    </a:lnTo>
                    <a:lnTo>
                      <a:pt x="174" y="115"/>
                    </a:lnTo>
                    <a:lnTo>
                      <a:pt x="176" y="107"/>
                    </a:lnTo>
                    <a:lnTo>
                      <a:pt x="178" y="98"/>
                    </a:lnTo>
                    <a:lnTo>
                      <a:pt x="178" y="88"/>
                    </a:lnTo>
                    <a:lnTo>
                      <a:pt x="178" y="88"/>
                    </a:lnTo>
                    <a:lnTo>
                      <a:pt x="178" y="80"/>
                    </a:lnTo>
                    <a:lnTo>
                      <a:pt x="176" y="71"/>
                    </a:lnTo>
                    <a:lnTo>
                      <a:pt x="174" y="62"/>
                    </a:lnTo>
                    <a:lnTo>
                      <a:pt x="171" y="55"/>
                    </a:lnTo>
                    <a:lnTo>
                      <a:pt x="168" y="46"/>
                    </a:lnTo>
                    <a:lnTo>
                      <a:pt x="162" y="40"/>
                    </a:lnTo>
                    <a:lnTo>
                      <a:pt x="158" y="32"/>
                    </a:lnTo>
                    <a:lnTo>
                      <a:pt x="152" y="26"/>
                    </a:lnTo>
                    <a:lnTo>
                      <a:pt x="146" y="20"/>
                    </a:lnTo>
                    <a:lnTo>
                      <a:pt x="139" y="15"/>
                    </a:lnTo>
                    <a:lnTo>
                      <a:pt x="131" y="11"/>
                    </a:lnTo>
                    <a:lnTo>
                      <a:pt x="124" y="7"/>
                    </a:lnTo>
                    <a:lnTo>
                      <a:pt x="116" y="4"/>
                    </a:lnTo>
                    <a:lnTo>
                      <a:pt x="107" y="2"/>
                    </a:lnTo>
                    <a:lnTo>
                      <a:pt x="99" y="1"/>
                    </a:lnTo>
                    <a:lnTo>
                      <a:pt x="89" y="0"/>
                    </a:lnTo>
                    <a:lnTo>
                      <a:pt x="89" y="0"/>
                    </a:lnTo>
                    <a:close/>
                    <a:moveTo>
                      <a:pt x="89" y="164"/>
                    </a:moveTo>
                    <a:lnTo>
                      <a:pt x="89" y="164"/>
                    </a:lnTo>
                    <a:lnTo>
                      <a:pt x="81" y="163"/>
                    </a:lnTo>
                    <a:lnTo>
                      <a:pt x="74" y="162"/>
                    </a:lnTo>
                    <a:lnTo>
                      <a:pt x="67" y="160"/>
                    </a:lnTo>
                    <a:lnTo>
                      <a:pt x="60" y="158"/>
                    </a:lnTo>
                    <a:lnTo>
                      <a:pt x="53" y="154"/>
                    </a:lnTo>
                    <a:lnTo>
                      <a:pt x="48" y="151"/>
                    </a:lnTo>
                    <a:lnTo>
                      <a:pt x="41" y="147"/>
                    </a:lnTo>
                    <a:lnTo>
                      <a:pt x="36" y="141"/>
                    </a:lnTo>
                    <a:lnTo>
                      <a:pt x="32" y="136"/>
                    </a:lnTo>
                    <a:lnTo>
                      <a:pt x="27" y="131"/>
                    </a:lnTo>
                    <a:lnTo>
                      <a:pt x="24" y="124"/>
                    </a:lnTo>
                    <a:lnTo>
                      <a:pt x="21" y="118"/>
                    </a:lnTo>
                    <a:lnTo>
                      <a:pt x="18" y="111"/>
                    </a:lnTo>
                    <a:lnTo>
                      <a:pt x="17" y="104"/>
                    </a:lnTo>
                    <a:lnTo>
                      <a:pt x="16" y="97"/>
                    </a:lnTo>
                    <a:lnTo>
                      <a:pt x="14" y="88"/>
                    </a:lnTo>
                    <a:lnTo>
                      <a:pt x="14" y="88"/>
                    </a:lnTo>
                    <a:lnTo>
                      <a:pt x="16" y="81"/>
                    </a:lnTo>
                    <a:lnTo>
                      <a:pt x="17" y="74"/>
                    </a:lnTo>
                    <a:lnTo>
                      <a:pt x="18" y="67"/>
                    </a:lnTo>
                    <a:lnTo>
                      <a:pt x="21" y="60"/>
                    </a:lnTo>
                    <a:lnTo>
                      <a:pt x="24" y="54"/>
                    </a:lnTo>
                    <a:lnTo>
                      <a:pt x="27" y="47"/>
                    </a:lnTo>
                    <a:lnTo>
                      <a:pt x="32" y="42"/>
                    </a:lnTo>
                    <a:lnTo>
                      <a:pt x="36" y="37"/>
                    </a:lnTo>
                    <a:lnTo>
                      <a:pt x="41" y="31"/>
                    </a:lnTo>
                    <a:lnTo>
                      <a:pt x="48" y="27"/>
                    </a:lnTo>
                    <a:lnTo>
                      <a:pt x="53" y="24"/>
                    </a:lnTo>
                    <a:lnTo>
                      <a:pt x="60" y="20"/>
                    </a:lnTo>
                    <a:lnTo>
                      <a:pt x="67" y="18"/>
                    </a:lnTo>
                    <a:lnTo>
                      <a:pt x="74" y="16"/>
                    </a:lnTo>
                    <a:lnTo>
                      <a:pt x="81" y="15"/>
                    </a:lnTo>
                    <a:lnTo>
                      <a:pt x="89" y="14"/>
                    </a:lnTo>
                    <a:lnTo>
                      <a:pt x="89" y="14"/>
                    </a:lnTo>
                    <a:lnTo>
                      <a:pt x="97" y="15"/>
                    </a:lnTo>
                    <a:lnTo>
                      <a:pt x="104" y="16"/>
                    </a:lnTo>
                    <a:lnTo>
                      <a:pt x="112" y="18"/>
                    </a:lnTo>
                    <a:lnTo>
                      <a:pt x="118" y="20"/>
                    </a:lnTo>
                    <a:lnTo>
                      <a:pt x="125" y="24"/>
                    </a:lnTo>
                    <a:lnTo>
                      <a:pt x="131" y="27"/>
                    </a:lnTo>
                    <a:lnTo>
                      <a:pt x="136" y="31"/>
                    </a:lnTo>
                    <a:lnTo>
                      <a:pt x="142" y="37"/>
                    </a:lnTo>
                    <a:lnTo>
                      <a:pt x="147" y="42"/>
                    </a:lnTo>
                    <a:lnTo>
                      <a:pt x="152" y="47"/>
                    </a:lnTo>
                    <a:lnTo>
                      <a:pt x="155" y="54"/>
                    </a:lnTo>
                    <a:lnTo>
                      <a:pt x="158" y="60"/>
                    </a:lnTo>
                    <a:lnTo>
                      <a:pt x="160" y="67"/>
                    </a:lnTo>
                    <a:lnTo>
                      <a:pt x="162" y="74"/>
                    </a:lnTo>
                    <a:lnTo>
                      <a:pt x="163" y="81"/>
                    </a:lnTo>
                    <a:lnTo>
                      <a:pt x="163" y="88"/>
                    </a:lnTo>
                    <a:lnTo>
                      <a:pt x="163" y="88"/>
                    </a:lnTo>
                    <a:lnTo>
                      <a:pt x="163" y="97"/>
                    </a:lnTo>
                    <a:lnTo>
                      <a:pt x="162" y="104"/>
                    </a:lnTo>
                    <a:lnTo>
                      <a:pt x="160" y="111"/>
                    </a:lnTo>
                    <a:lnTo>
                      <a:pt x="158" y="118"/>
                    </a:lnTo>
                    <a:lnTo>
                      <a:pt x="155" y="124"/>
                    </a:lnTo>
                    <a:lnTo>
                      <a:pt x="152" y="131"/>
                    </a:lnTo>
                    <a:lnTo>
                      <a:pt x="147" y="136"/>
                    </a:lnTo>
                    <a:lnTo>
                      <a:pt x="142" y="141"/>
                    </a:lnTo>
                    <a:lnTo>
                      <a:pt x="136" y="147"/>
                    </a:lnTo>
                    <a:lnTo>
                      <a:pt x="131" y="151"/>
                    </a:lnTo>
                    <a:lnTo>
                      <a:pt x="125" y="154"/>
                    </a:lnTo>
                    <a:lnTo>
                      <a:pt x="118" y="158"/>
                    </a:lnTo>
                    <a:lnTo>
                      <a:pt x="112" y="160"/>
                    </a:lnTo>
                    <a:lnTo>
                      <a:pt x="104" y="162"/>
                    </a:lnTo>
                    <a:lnTo>
                      <a:pt x="97" y="163"/>
                    </a:lnTo>
                    <a:lnTo>
                      <a:pt x="89" y="164"/>
                    </a:lnTo>
                    <a:lnTo>
                      <a:pt x="89" y="1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7" name="Freeform 86"/>
              <p:cNvSpPr>
                <a:spLocks noEditPoints="1"/>
              </p:cNvSpPr>
              <p:nvPr/>
            </p:nvSpPr>
            <p:spPr bwMode="auto">
              <a:xfrm>
                <a:off x="3152775" y="4668838"/>
                <a:ext cx="98425" cy="188913"/>
              </a:xfrm>
              <a:custGeom>
                <a:avLst/>
                <a:gdLst>
                  <a:gd name="T0" fmla="*/ 39 w 62"/>
                  <a:gd name="T1" fmla="*/ 0 h 119"/>
                  <a:gd name="T2" fmla="*/ 24 w 62"/>
                  <a:gd name="T3" fmla="*/ 3 h 119"/>
                  <a:gd name="T4" fmla="*/ 23 w 62"/>
                  <a:gd name="T5" fmla="*/ 3 h 119"/>
                  <a:gd name="T6" fmla="*/ 15 w 62"/>
                  <a:gd name="T7" fmla="*/ 5 h 119"/>
                  <a:gd name="T8" fmla="*/ 6 w 62"/>
                  <a:gd name="T9" fmla="*/ 11 h 119"/>
                  <a:gd name="T10" fmla="*/ 1 w 62"/>
                  <a:gd name="T11" fmla="*/ 18 h 119"/>
                  <a:gd name="T12" fmla="*/ 0 w 62"/>
                  <a:gd name="T13" fmla="*/ 28 h 119"/>
                  <a:gd name="T14" fmla="*/ 0 w 62"/>
                  <a:gd name="T15" fmla="*/ 40 h 119"/>
                  <a:gd name="T16" fmla="*/ 3 w 62"/>
                  <a:gd name="T17" fmla="*/ 51 h 119"/>
                  <a:gd name="T18" fmla="*/ 13 w 62"/>
                  <a:gd name="T19" fmla="*/ 59 h 119"/>
                  <a:gd name="T20" fmla="*/ 17 w 62"/>
                  <a:gd name="T21" fmla="*/ 61 h 119"/>
                  <a:gd name="T22" fmla="*/ 24 w 62"/>
                  <a:gd name="T23" fmla="*/ 100 h 119"/>
                  <a:gd name="T24" fmla="*/ 23 w 62"/>
                  <a:gd name="T25" fmla="*/ 100 h 119"/>
                  <a:gd name="T26" fmla="*/ 17 w 62"/>
                  <a:gd name="T27" fmla="*/ 98 h 119"/>
                  <a:gd name="T28" fmla="*/ 14 w 62"/>
                  <a:gd name="T29" fmla="*/ 91 h 119"/>
                  <a:gd name="T30" fmla="*/ 0 w 62"/>
                  <a:gd name="T31" fmla="*/ 85 h 119"/>
                  <a:gd name="T32" fmla="*/ 0 w 62"/>
                  <a:gd name="T33" fmla="*/ 91 h 119"/>
                  <a:gd name="T34" fmla="*/ 1 w 62"/>
                  <a:gd name="T35" fmla="*/ 100 h 119"/>
                  <a:gd name="T36" fmla="*/ 6 w 62"/>
                  <a:gd name="T37" fmla="*/ 108 h 119"/>
                  <a:gd name="T38" fmla="*/ 15 w 62"/>
                  <a:gd name="T39" fmla="*/ 113 h 119"/>
                  <a:gd name="T40" fmla="*/ 23 w 62"/>
                  <a:gd name="T41" fmla="*/ 115 h 119"/>
                  <a:gd name="T42" fmla="*/ 24 w 62"/>
                  <a:gd name="T43" fmla="*/ 119 h 119"/>
                  <a:gd name="T44" fmla="*/ 39 w 62"/>
                  <a:gd name="T45" fmla="*/ 114 h 119"/>
                  <a:gd name="T46" fmla="*/ 44 w 62"/>
                  <a:gd name="T47" fmla="*/ 114 h 119"/>
                  <a:gd name="T48" fmla="*/ 51 w 62"/>
                  <a:gd name="T49" fmla="*/ 110 h 119"/>
                  <a:gd name="T50" fmla="*/ 58 w 62"/>
                  <a:gd name="T51" fmla="*/ 104 h 119"/>
                  <a:gd name="T52" fmla="*/ 62 w 62"/>
                  <a:gd name="T53" fmla="*/ 95 h 119"/>
                  <a:gd name="T54" fmla="*/ 62 w 62"/>
                  <a:gd name="T55" fmla="*/ 79 h 119"/>
                  <a:gd name="T56" fmla="*/ 61 w 62"/>
                  <a:gd name="T57" fmla="*/ 73 h 119"/>
                  <a:gd name="T58" fmla="*/ 55 w 62"/>
                  <a:gd name="T59" fmla="*/ 64 h 119"/>
                  <a:gd name="T60" fmla="*/ 45 w 62"/>
                  <a:gd name="T61" fmla="*/ 57 h 119"/>
                  <a:gd name="T62" fmla="*/ 39 w 62"/>
                  <a:gd name="T63" fmla="*/ 55 h 119"/>
                  <a:gd name="T64" fmla="*/ 39 w 62"/>
                  <a:gd name="T65" fmla="*/ 18 h 119"/>
                  <a:gd name="T66" fmla="*/ 45 w 62"/>
                  <a:gd name="T67" fmla="*/ 21 h 119"/>
                  <a:gd name="T68" fmla="*/ 48 w 62"/>
                  <a:gd name="T69" fmla="*/ 28 h 119"/>
                  <a:gd name="T70" fmla="*/ 62 w 62"/>
                  <a:gd name="T71" fmla="*/ 33 h 119"/>
                  <a:gd name="T72" fmla="*/ 62 w 62"/>
                  <a:gd name="T73" fmla="*/ 28 h 119"/>
                  <a:gd name="T74" fmla="*/ 60 w 62"/>
                  <a:gd name="T75" fmla="*/ 19 h 119"/>
                  <a:gd name="T76" fmla="*/ 56 w 62"/>
                  <a:gd name="T77" fmla="*/ 11 h 119"/>
                  <a:gd name="T78" fmla="*/ 48 w 62"/>
                  <a:gd name="T79" fmla="*/ 6 h 119"/>
                  <a:gd name="T80" fmla="*/ 39 w 62"/>
                  <a:gd name="T81" fmla="*/ 4 h 119"/>
                  <a:gd name="T82" fmla="*/ 48 w 62"/>
                  <a:gd name="T83" fmla="*/ 79 h 119"/>
                  <a:gd name="T84" fmla="*/ 48 w 62"/>
                  <a:gd name="T85" fmla="*/ 91 h 119"/>
                  <a:gd name="T86" fmla="*/ 45 w 62"/>
                  <a:gd name="T87" fmla="*/ 97 h 119"/>
                  <a:gd name="T88" fmla="*/ 39 w 62"/>
                  <a:gd name="T89" fmla="*/ 100 h 119"/>
                  <a:gd name="T90" fmla="*/ 42 w 62"/>
                  <a:gd name="T91" fmla="*/ 71 h 119"/>
                  <a:gd name="T92" fmla="*/ 46 w 62"/>
                  <a:gd name="T93" fmla="*/ 75 h 119"/>
                  <a:gd name="T94" fmla="*/ 48 w 62"/>
                  <a:gd name="T95" fmla="*/ 79 h 119"/>
                  <a:gd name="T96" fmla="*/ 22 w 62"/>
                  <a:gd name="T97" fmla="*/ 48 h 119"/>
                  <a:gd name="T98" fmla="*/ 22 w 62"/>
                  <a:gd name="T99" fmla="*/ 48 h 119"/>
                  <a:gd name="T100" fmla="*/ 19 w 62"/>
                  <a:gd name="T101" fmla="*/ 47 h 119"/>
                  <a:gd name="T102" fmla="*/ 14 w 62"/>
                  <a:gd name="T103" fmla="*/ 42 h 119"/>
                  <a:gd name="T104" fmla="*/ 14 w 62"/>
                  <a:gd name="T105" fmla="*/ 28 h 119"/>
                  <a:gd name="T106" fmla="*/ 15 w 62"/>
                  <a:gd name="T107" fmla="*/ 24 h 119"/>
                  <a:gd name="T108" fmla="*/ 20 w 62"/>
                  <a:gd name="T109" fmla="*/ 18 h 119"/>
                  <a:gd name="T110" fmla="*/ 24 w 62"/>
                  <a:gd name="T111" fmla="*/ 18 h 119"/>
                  <a:gd name="T112" fmla="*/ 22 w 62"/>
                  <a:gd name="T113" fmla="*/ 48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62" h="119">
                    <a:moveTo>
                      <a:pt x="39" y="4"/>
                    </a:moveTo>
                    <a:lnTo>
                      <a:pt x="39" y="0"/>
                    </a:lnTo>
                    <a:lnTo>
                      <a:pt x="24" y="0"/>
                    </a:lnTo>
                    <a:lnTo>
                      <a:pt x="24" y="3"/>
                    </a:lnTo>
                    <a:lnTo>
                      <a:pt x="23" y="3"/>
                    </a:lnTo>
                    <a:lnTo>
                      <a:pt x="23" y="3"/>
                    </a:lnTo>
                    <a:lnTo>
                      <a:pt x="19" y="4"/>
                    </a:lnTo>
                    <a:lnTo>
                      <a:pt x="15" y="5"/>
                    </a:lnTo>
                    <a:lnTo>
                      <a:pt x="10" y="7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1" y="18"/>
                    </a:lnTo>
                    <a:lnTo>
                      <a:pt x="0" y="24"/>
                    </a:lnTo>
                    <a:lnTo>
                      <a:pt x="0" y="2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0" y="45"/>
                    </a:lnTo>
                    <a:lnTo>
                      <a:pt x="3" y="51"/>
                    </a:lnTo>
                    <a:lnTo>
                      <a:pt x="7" y="55"/>
                    </a:lnTo>
                    <a:lnTo>
                      <a:pt x="13" y="59"/>
                    </a:lnTo>
                    <a:lnTo>
                      <a:pt x="17" y="61"/>
                    </a:lnTo>
                    <a:lnTo>
                      <a:pt x="17" y="61"/>
                    </a:lnTo>
                    <a:lnTo>
                      <a:pt x="24" y="65"/>
                    </a:lnTo>
                    <a:lnTo>
                      <a:pt x="24" y="100"/>
                    </a:lnTo>
                    <a:lnTo>
                      <a:pt x="23" y="100"/>
                    </a:lnTo>
                    <a:lnTo>
                      <a:pt x="23" y="100"/>
                    </a:lnTo>
                    <a:lnTo>
                      <a:pt x="20" y="100"/>
                    </a:lnTo>
                    <a:lnTo>
                      <a:pt x="17" y="98"/>
                    </a:lnTo>
                    <a:lnTo>
                      <a:pt x="15" y="95"/>
                    </a:lnTo>
                    <a:lnTo>
                      <a:pt x="14" y="91"/>
                    </a:lnTo>
                    <a:lnTo>
                      <a:pt x="14" y="85"/>
                    </a:lnTo>
                    <a:lnTo>
                      <a:pt x="0" y="85"/>
                    </a:lnTo>
                    <a:lnTo>
                      <a:pt x="0" y="91"/>
                    </a:lnTo>
                    <a:lnTo>
                      <a:pt x="0" y="91"/>
                    </a:lnTo>
                    <a:lnTo>
                      <a:pt x="0" y="95"/>
                    </a:lnTo>
                    <a:lnTo>
                      <a:pt x="1" y="100"/>
                    </a:lnTo>
                    <a:lnTo>
                      <a:pt x="4" y="105"/>
                    </a:lnTo>
                    <a:lnTo>
                      <a:pt x="6" y="108"/>
                    </a:lnTo>
                    <a:lnTo>
                      <a:pt x="10" y="111"/>
                    </a:lnTo>
                    <a:lnTo>
                      <a:pt x="15" y="113"/>
                    </a:lnTo>
                    <a:lnTo>
                      <a:pt x="19" y="114"/>
                    </a:lnTo>
                    <a:lnTo>
                      <a:pt x="23" y="115"/>
                    </a:lnTo>
                    <a:lnTo>
                      <a:pt x="24" y="115"/>
                    </a:lnTo>
                    <a:lnTo>
                      <a:pt x="24" y="119"/>
                    </a:lnTo>
                    <a:lnTo>
                      <a:pt x="39" y="119"/>
                    </a:lnTo>
                    <a:lnTo>
                      <a:pt x="39" y="114"/>
                    </a:lnTo>
                    <a:lnTo>
                      <a:pt x="39" y="114"/>
                    </a:lnTo>
                    <a:lnTo>
                      <a:pt x="44" y="114"/>
                    </a:lnTo>
                    <a:lnTo>
                      <a:pt x="48" y="112"/>
                    </a:lnTo>
                    <a:lnTo>
                      <a:pt x="51" y="110"/>
                    </a:lnTo>
                    <a:lnTo>
                      <a:pt x="56" y="107"/>
                    </a:lnTo>
                    <a:lnTo>
                      <a:pt x="58" y="104"/>
                    </a:lnTo>
                    <a:lnTo>
                      <a:pt x="60" y="99"/>
                    </a:lnTo>
                    <a:lnTo>
                      <a:pt x="62" y="95"/>
                    </a:lnTo>
                    <a:lnTo>
                      <a:pt x="62" y="91"/>
                    </a:lnTo>
                    <a:lnTo>
                      <a:pt x="62" y="79"/>
                    </a:lnTo>
                    <a:lnTo>
                      <a:pt x="62" y="79"/>
                    </a:lnTo>
                    <a:lnTo>
                      <a:pt x="61" y="73"/>
                    </a:lnTo>
                    <a:lnTo>
                      <a:pt x="59" y="68"/>
                    </a:lnTo>
                    <a:lnTo>
                      <a:pt x="55" y="64"/>
                    </a:lnTo>
                    <a:lnTo>
                      <a:pt x="49" y="58"/>
                    </a:lnTo>
                    <a:lnTo>
                      <a:pt x="45" y="57"/>
                    </a:lnTo>
                    <a:lnTo>
                      <a:pt x="45" y="57"/>
                    </a:lnTo>
                    <a:lnTo>
                      <a:pt x="39" y="55"/>
                    </a:lnTo>
                    <a:lnTo>
                      <a:pt x="39" y="18"/>
                    </a:lnTo>
                    <a:lnTo>
                      <a:pt x="39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47" y="25"/>
                    </a:lnTo>
                    <a:lnTo>
                      <a:pt x="48" y="28"/>
                    </a:lnTo>
                    <a:lnTo>
                      <a:pt x="48" y="33"/>
                    </a:lnTo>
                    <a:lnTo>
                      <a:pt x="62" y="33"/>
                    </a:lnTo>
                    <a:lnTo>
                      <a:pt x="62" y="28"/>
                    </a:lnTo>
                    <a:lnTo>
                      <a:pt x="62" y="28"/>
                    </a:lnTo>
                    <a:lnTo>
                      <a:pt x="62" y="24"/>
                    </a:lnTo>
                    <a:lnTo>
                      <a:pt x="60" y="19"/>
                    </a:lnTo>
                    <a:lnTo>
                      <a:pt x="58" y="15"/>
                    </a:lnTo>
                    <a:lnTo>
                      <a:pt x="56" y="11"/>
                    </a:lnTo>
                    <a:lnTo>
                      <a:pt x="51" y="8"/>
                    </a:lnTo>
                    <a:lnTo>
                      <a:pt x="48" y="6"/>
                    </a:lnTo>
                    <a:lnTo>
                      <a:pt x="44" y="4"/>
                    </a:lnTo>
                    <a:lnTo>
                      <a:pt x="39" y="4"/>
                    </a:lnTo>
                    <a:lnTo>
                      <a:pt x="39" y="4"/>
                    </a:lnTo>
                    <a:close/>
                    <a:moveTo>
                      <a:pt x="48" y="79"/>
                    </a:moveTo>
                    <a:lnTo>
                      <a:pt x="48" y="91"/>
                    </a:lnTo>
                    <a:lnTo>
                      <a:pt x="48" y="91"/>
                    </a:lnTo>
                    <a:lnTo>
                      <a:pt x="47" y="94"/>
                    </a:lnTo>
                    <a:lnTo>
                      <a:pt x="45" y="97"/>
                    </a:lnTo>
                    <a:lnTo>
                      <a:pt x="43" y="99"/>
                    </a:lnTo>
                    <a:lnTo>
                      <a:pt x="39" y="100"/>
                    </a:lnTo>
                    <a:lnTo>
                      <a:pt x="39" y="70"/>
                    </a:lnTo>
                    <a:lnTo>
                      <a:pt x="42" y="71"/>
                    </a:lnTo>
                    <a:lnTo>
                      <a:pt x="42" y="71"/>
                    </a:lnTo>
                    <a:lnTo>
                      <a:pt x="46" y="75"/>
                    </a:lnTo>
                    <a:lnTo>
                      <a:pt x="47" y="77"/>
                    </a:lnTo>
                    <a:lnTo>
                      <a:pt x="48" y="79"/>
                    </a:lnTo>
                    <a:lnTo>
                      <a:pt x="48" y="79"/>
                    </a:lnTo>
                    <a:close/>
                    <a:moveTo>
                      <a:pt x="22" y="48"/>
                    </a:moveTo>
                    <a:lnTo>
                      <a:pt x="22" y="48"/>
                    </a:lnTo>
                    <a:lnTo>
                      <a:pt x="22" y="48"/>
                    </a:lnTo>
                    <a:lnTo>
                      <a:pt x="19" y="47"/>
                    </a:lnTo>
                    <a:lnTo>
                      <a:pt x="19" y="47"/>
                    </a:lnTo>
                    <a:lnTo>
                      <a:pt x="16" y="44"/>
                    </a:lnTo>
                    <a:lnTo>
                      <a:pt x="14" y="42"/>
                    </a:lnTo>
                    <a:lnTo>
                      <a:pt x="14" y="40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15" y="24"/>
                    </a:lnTo>
                    <a:lnTo>
                      <a:pt x="17" y="20"/>
                    </a:lnTo>
                    <a:lnTo>
                      <a:pt x="20" y="18"/>
                    </a:lnTo>
                    <a:lnTo>
                      <a:pt x="23" y="18"/>
                    </a:lnTo>
                    <a:lnTo>
                      <a:pt x="24" y="18"/>
                    </a:lnTo>
                    <a:lnTo>
                      <a:pt x="24" y="50"/>
                    </a:lnTo>
                    <a:lnTo>
                      <a:pt x="22" y="4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7059875" y="4948149"/>
            <a:ext cx="988327" cy="1115511"/>
            <a:chOff x="7174175" y="4948149"/>
            <a:chExt cx="988327" cy="1115511"/>
          </a:xfrm>
        </p:grpSpPr>
        <p:sp>
          <p:nvSpPr>
            <p:cNvPr id="50" name="타원 11"/>
            <p:cNvSpPr/>
            <p:nvPr/>
          </p:nvSpPr>
          <p:spPr>
            <a:xfrm rot="1800000" flipH="1" flipV="1">
              <a:off x="7174175" y="4948149"/>
              <a:ext cx="988327" cy="1115511"/>
            </a:xfrm>
            <a:custGeom>
              <a:avLst/>
              <a:gdLst/>
              <a:ahLst/>
              <a:cxnLst/>
              <a:rect l="l" t="t" r="r" b="b"/>
              <a:pathLst>
                <a:path w="943662" h="1065099">
                  <a:moveTo>
                    <a:pt x="471831" y="0"/>
                  </a:moveTo>
                  <a:cubicBezTo>
                    <a:pt x="732416" y="0"/>
                    <a:pt x="943662" y="211246"/>
                    <a:pt x="943662" y="471831"/>
                  </a:cubicBezTo>
                  <a:cubicBezTo>
                    <a:pt x="943662" y="704412"/>
                    <a:pt x="775380" y="897689"/>
                    <a:pt x="553732" y="935406"/>
                  </a:cubicBezTo>
                  <a:lnTo>
                    <a:pt x="478510" y="1065099"/>
                  </a:lnTo>
                  <a:lnTo>
                    <a:pt x="404117" y="936836"/>
                  </a:lnTo>
                  <a:cubicBezTo>
                    <a:pt x="175468" y="905837"/>
                    <a:pt x="0" y="709325"/>
                    <a:pt x="0" y="471831"/>
                  </a:cubicBezTo>
                  <a:cubicBezTo>
                    <a:pt x="0" y="211246"/>
                    <a:pt x="211246" y="0"/>
                    <a:pt x="471831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>
              <a:solidFill>
                <a:srgbClr val="7B5A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grpSp>
          <p:nvGrpSpPr>
            <p:cNvPr id="88" name="Group 87"/>
            <p:cNvGrpSpPr/>
            <p:nvPr/>
          </p:nvGrpSpPr>
          <p:grpSpPr>
            <a:xfrm>
              <a:off x="7421960" y="5265194"/>
              <a:ext cx="449536" cy="539214"/>
              <a:chOff x="4051300" y="3109913"/>
              <a:chExt cx="628650" cy="754063"/>
            </a:xfrm>
            <a:solidFill>
              <a:srgbClr val="C35954"/>
            </a:solidFill>
          </p:grpSpPr>
          <p:sp>
            <p:nvSpPr>
              <p:cNvPr id="89" name="Freeform 88"/>
              <p:cNvSpPr>
                <a:spLocks noEditPoints="1"/>
              </p:cNvSpPr>
              <p:nvPr/>
            </p:nvSpPr>
            <p:spPr bwMode="auto">
              <a:xfrm>
                <a:off x="4051300" y="3109913"/>
                <a:ext cx="628650" cy="754063"/>
              </a:xfrm>
              <a:custGeom>
                <a:avLst/>
                <a:gdLst>
                  <a:gd name="T0" fmla="*/ 376 w 396"/>
                  <a:gd name="T1" fmla="*/ 361 h 475"/>
                  <a:gd name="T2" fmla="*/ 287 w 396"/>
                  <a:gd name="T3" fmla="*/ 265 h 475"/>
                  <a:gd name="T4" fmla="*/ 258 w 396"/>
                  <a:gd name="T5" fmla="*/ 133 h 475"/>
                  <a:gd name="T6" fmla="*/ 244 w 396"/>
                  <a:gd name="T7" fmla="*/ 70 h 475"/>
                  <a:gd name="T8" fmla="*/ 237 w 396"/>
                  <a:gd name="T9" fmla="*/ 52 h 475"/>
                  <a:gd name="T10" fmla="*/ 233 w 396"/>
                  <a:gd name="T11" fmla="*/ 39 h 475"/>
                  <a:gd name="T12" fmla="*/ 226 w 396"/>
                  <a:gd name="T13" fmla="*/ 27 h 475"/>
                  <a:gd name="T14" fmla="*/ 220 w 396"/>
                  <a:gd name="T15" fmla="*/ 17 h 475"/>
                  <a:gd name="T16" fmla="*/ 213 w 396"/>
                  <a:gd name="T17" fmla="*/ 10 h 475"/>
                  <a:gd name="T18" fmla="*/ 189 w 396"/>
                  <a:gd name="T19" fmla="*/ 6 h 475"/>
                  <a:gd name="T20" fmla="*/ 182 w 396"/>
                  <a:gd name="T21" fmla="*/ 11 h 475"/>
                  <a:gd name="T22" fmla="*/ 176 w 396"/>
                  <a:gd name="T23" fmla="*/ 18 h 475"/>
                  <a:gd name="T24" fmla="*/ 169 w 396"/>
                  <a:gd name="T25" fmla="*/ 28 h 475"/>
                  <a:gd name="T26" fmla="*/ 164 w 396"/>
                  <a:gd name="T27" fmla="*/ 41 h 475"/>
                  <a:gd name="T28" fmla="*/ 157 w 396"/>
                  <a:gd name="T29" fmla="*/ 55 h 475"/>
                  <a:gd name="T30" fmla="*/ 152 w 396"/>
                  <a:gd name="T31" fmla="*/ 70 h 475"/>
                  <a:gd name="T32" fmla="*/ 139 w 396"/>
                  <a:gd name="T33" fmla="*/ 144 h 475"/>
                  <a:gd name="T34" fmla="*/ 102 w 396"/>
                  <a:gd name="T35" fmla="*/ 278 h 475"/>
                  <a:gd name="T36" fmla="*/ 19 w 396"/>
                  <a:gd name="T37" fmla="*/ 362 h 475"/>
                  <a:gd name="T38" fmla="*/ 1 w 396"/>
                  <a:gd name="T39" fmla="*/ 438 h 475"/>
                  <a:gd name="T40" fmla="*/ 124 w 396"/>
                  <a:gd name="T41" fmla="*/ 474 h 475"/>
                  <a:gd name="T42" fmla="*/ 258 w 396"/>
                  <a:gd name="T43" fmla="*/ 469 h 475"/>
                  <a:gd name="T44" fmla="*/ 339 w 396"/>
                  <a:gd name="T45" fmla="*/ 461 h 475"/>
                  <a:gd name="T46" fmla="*/ 374 w 396"/>
                  <a:gd name="T47" fmla="*/ 378 h 475"/>
                  <a:gd name="T48" fmla="*/ 328 w 396"/>
                  <a:gd name="T49" fmla="*/ 355 h 475"/>
                  <a:gd name="T50" fmla="*/ 262 w 396"/>
                  <a:gd name="T51" fmla="*/ 259 h 475"/>
                  <a:gd name="T52" fmla="*/ 351 w 396"/>
                  <a:gd name="T53" fmla="*/ 360 h 475"/>
                  <a:gd name="T54" fmla="*/ 168 w 396"/>
                  <a:gd name="T55" fmla="*/ 68 h 475"/>
                  <a:gd name="T56" fmla="*/ 172 w 396"/>
                  <a:gd name="T57" fmla="*/ 55 h 475"/>
                  <a:gd name="T58" fmla="*/ 178 w 396"/>
                  <a:gd name="T59" fmla="*/ 43 h 475"/>
                  <a:gd name="T60" fmla="*/ 182 w 396"/>
                  <a:gd name="T61" fmla="*/ 35 h 475"/>
                  <a:gd name="T62" fmla="*/ 187 w 396"/>
                  <a:gd name="T63" fmla="*/ 26 h 475"/>
                  <a:gd name="T64" fmla="*/ 194 w 396"/>
                  <a:gd name="T65" fmla="*/ 20 h 475"/>
                  <a:gd name="T66" fmla="*/ 203 w 396"/>
                  <a:gd name="T67" fmla="*/ 20 h 475"/>
                  <a:gd name="T68" fmla="*/ 208 w 396"/>
                  <a:gd name="T69" fmla="*/ 25 h 475"/>
                  <a:gd name="T70" fmla="*/ 213 w 396"/>
                  <a:gd name="T71" fmla="*/ 34 h 475"/>
                  <a:gd name="T72" fmla="*/ 218 w 396"/>
                  <a:gd name="T73" fmla="*/ 42 h 475"/>
                  <a:gd name="T74" fmla="*/ 223 w 396"/>
                  <a:gd name="T75" fmla="*/ 55 h 475"/>
                  <a:gd name="T76" fmla="*/ 166 w 396"/>
                  <a:gd name="T77" fmla="*/ 75 h 475"/>
                  <a:gd name="T78" fmla="*/ 243 w 396"/>
                  <a:gd name="T79" fmla="*/ 142 h 475"/>
                  <a:gd name="T80" fmla="*/ 154 w 396"/>
                  <a:gd name="T81" fmla="*/ 132 h 475"/>
                  <a:gd name="T82" fmla="*/ 62 w 396"/>
                  <a:gd name="T83" fmla="*/ 347 h 475"/>
                  <a:gd name="T84" fmla="*/ 129 w 396"/>
                  <a:gd name="T85" fmla="*/ 273 h 475"/>
                  <a:gd name="T86" fmla="*/ 56 w 396"/>
                  <a:gd name="T87" fmla="*/ 364 h 475"/>
                  <a:gd name="T88" fmla="*/ 22 w 396"/>
                  <a:gd name="T89" fmla="*/ 378 h 475"/>
                  <a:gd name="T90" fmla="*/ 27 w 396"/>
                  <a:gd name="T91" fmla="*/ 395 h 475"/>
                  <a:gd name="T92" fmla="*/ 139 w 396"/>
                  <a:gd name="T93" fmla="*/ 436 h 475"/>
                  <a:gd name="T94" fmla="*/ 99 w 396"/>
                  <a:gd name="T95" fmla="*/ 371 h 475"/>
                  <a:gd name="T96" fmla="*/ 62 w 396"/>
                  <a:gd name="T97" fmla="*/ 401 h 475"/>
                  <a:gd name="T98" fmla="*/ 72 w 396"/>
                  <a:gd name="T99" fmla="*/ 436 h 475"/>
                  <a:gd name="T100" fmla="*/ 95 w 396"/>
                  <a:gd name="T101" fmla="*/ 385 h 475"/>
                  <a:gd name="T102" fmla="*/ 72 w 396"/>
                  <a:gd name="T103" fmla="*/ 460 h 475"/>
                  <a:gd name="T104" fmla="*/ 153 w 396"/>
                  <a:gd name="T105" fmla="*/ 448 h 475"/>
                  <a:gd name="T106" fmla="*/ 325 w 396"/>
                  <a:gd name="T107" fmla="*/ 450 h 475"/>
                  <a:gd name="T108" fmla="*/ 294 w 396"/>
                  <a:gd name="T109" fmla="*/ 392 h 475"/>
                  <a:gd name="T110" fmla="*/ 322 w 396"/>
                  <a:gd name="T111" fmla="*/ 416 h 475"/>
                  <a:gd name="T112" fmla="*/ 326 w 396"/>
                  <a:gd name="T113" fmla="*/ 382 h 475"/>
                  <a:gd name="T114" fmla="*/ 290 w 396"/>
                  <a:gd name="T115" fmla="*/ 375 h 475"/>
                  <a:gd name="T116" fmla="*/ 258 w 396"/>
                  <a:gd name="T117" fmla="*/ 292 h 475"/>
                  <a:gd name="T118" fmla="*/ 375 w 396"/>
                  <a:gd name="T119" fmla="*/ 40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96" h="475">
                    <a:moveTo>
                      <a:pt x="396" y="427"/>
                    </a:moveTo>
                    <a:lnTo>
                      <a:pt x="396" y="427"/>
                    </a:lnTo>
                    <a:lnTo>
                      <a:pt x="396" y="411"/>
                    </a:lnTo>
                    <a:lnTo>
                      <a:pt x="395" y="393"/>
                    </a:lnTo>
                    <a:lnTo>
                      <a:pt x="393" y="386"/>
                    </a:lnTo>
                    <a:lnTo>
                      <a:pt x="391" y="378"/>
                    </a:lnTo>
                    <a:lnTo>
                      <a:pt x="387" y="373"/>
                    </a:lnTo>
                    <a:lnTo>
                      <a:pt x="384" y="367"/>
                    </a:lnTo>
                    <a:lnTo>
                      <a:pt x="378" y="362"/>
                    </a:lnTo>
                    <a:lnTo>
                      <a:pt x="376" y="361"/>
                    </a:lnTo>
                    <a:lnTo>
                      <a:pt x="376" y="361"/>
                    </a:lnTo>
                    <a:lnTo>
                      <a:pt x="364" y="353"/>
                    </a:lnTo>
                    <a:lnTo>
                      <a:pt x="352" y="344"/>
                    </a:lnTo>
                    <a:lnTo>
                      <a:pt x="341" y="335"/>
                    </a:lnTo>
                    <a:lnTo>
                      <a:pt x="330" y="324"/>
                    </a:lnTo>
                    <a:lnTo>
                      <a:pt x="320" y="313"/>
                    </a:lnTo>
                    <a:lnTo>
                      <a:pt x="311" y="303"/>
                    </a:lnTo>
                    <a:lnTo>
                      <a:pt x="302" y="290"/>
                    </a:lnTo>
                    <a:lnTo>
                      <a:pt x="294" y="278"/>
                    </a:lnTo>
                    <a:lnTo>
                      <a:pt x="287" y="265"/>
                    </a:lnTo>
                    <a:lnTo>
                      <a:pt x="280" y="251"/>
                    </a:lnTo>
                    <a:lnTo>
                      <a:pt x="274" y="237"/>
                    </a:lnTo>
                    <a:lnTo>
                      <a:pt x="270" y="223"/>
                    </a:lnTo>
                    <a:lnTo>
                      <a:pt x="265" y="207"/>
                    </a:lnTo>
                    <a:lnTo>
                      <a:pt x="262" y="193"/>
                    </a:lnTo>
                    <a:lnTo>
                      <a:pt x="260" y="178"/>
                    </a:lnTo>
                    <a:lnTo>
                      <a:pt x="258" y="162"/>
                    </a:lnTo>
                    <a:lnTo>
                      <a:pt x="258" y="144"/>
                    </a:lnTo>
                    <a:lnTo>
                      <a:pt x="258" y="144"/>
                    </a:lnTo>
                    <a:lnTo>
                      <a:pt x="258" y="133"/>
                    </a:lnTo>
                    <a:lnTo>
                      <a:pt x="256" y="120"/>
                    </a:lnTo>
                    <a:lnTo>
                      <a:pt x="249" y="90"/>
                    </a:lnTo>
                    <a:lnTo>
                      <a:pt x="250" y="90"/>
                    </a:lnTo>
                    <a:lnTo>
                      <a:pt x="245" y="71"/>
                    </a:lnTo>
                    <a:lnTo>
                      <a:pt x="245" y="71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7" y="52"/>
                    </a:lnTo>
                    <a:lnTo>
                      <a:pt x="237" y="52"/>
                    </a:lnTo>
                    <a:lnTo>
                      <a:pt x="237" y="51"/>
                    </a:lnTo>
                    <a:lnTo>
                      <a:pt x="237" y="51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4"/>
                    </a:lnTo>
                    <a:lnTo>
                      <a:pt x="235" y="44"/>
                    </a:lnTo>
                    <a:lnTo>
                      <a:pt x="233" y="41"/>
                    </a:lnTo>
                    <a:lnTo>
                      <a:pt x="233" y="41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231" y="36"/>
                    </a:lnTo>
                    <a:lnTo>
                      <a:pt x="231" y="36"/>
                    </a:lnTo>
                    <a:lnTo>
                      <a:pt x="230" y="34"/>
                    </a:lnTo>
                    <a:lnTo>
                      <a:pt x="230" y="34"/>
                    </a:lnTo>
                    <a:lnTo>
                      <a:pt x="229" y="31"/>
                    </a:lnTo>
                    <a:lnTo>
                      <a:pt x="229" y="31"/>
                    </a:lnTo>
                    <a:lnTo>
                      <a:pt x="227" y="29"/>
                    </a:lnTo>
                    <a:lnTo>
                      <a:pt x="227" y="29"/>
                    </a:lnTo>
                    <a:lnTo>
                      <a:pt x="226" y="27"/>
                    </a:lnTo>
                    <a:lnTo>
                      <a:pt x="226" y="27"/>
                    </a:lnTo>
                    <a:lnTo>
                      <a:pt x="225" y="25"/>
                    </a:lnTo>
                    <a:lnTo>
                      <a:pt x="225" y="25"/>
                    </a:lnTo>
                    <a:lnTo>
                      <a:pt x="223" y="23"/>
                    </a:lnTo>
                    <a:lnTo>
                      <a:pt x="223" y="23"/>
                    </a:lnTo>
                    <a:lnTo>
                      <a:pt x="222" y="21"/>
                    </a:lnTo>
                    <a:lnTo>
                      <a:pt x="222" y="21"/>
                    </a:lnTo>
                    <a:lnTo>
                      <a:pt x="221" y="18"/>
                    </a:lnTo>
                    <a:lnTo>
                      <a:pt x="221" y="18"/>
                    </a:lnTo>
                    <a:lnTo>
                      <a:pt x="220" y="17"/>
                    </a:lnTo>
                    <a:lnTo>
                      <a:pt x="220" y="17"/>
                    </a:lnTo>
                    <a:lnTo>
                      <a:pt x="219" y="15"/>
                    </a:lnTo>
                    <a:lnTo>
                      <a:pt x="219" y="15"/>
                    </a:lnTo>
                    <a:lnTo>
                      <a:pt x="217" y="14"/>
                    </a:lnTo>
                    <a:lnTo>
                      <a:pt x="217" y="14"/>
                    </a:lnTo>
                    <a:lnTo>
                      <a:pt x="216" y="12"/>
                    </a:lnTo>
                    <a:lnTo>
                      <a:pt x="216" y="12"/>
                    </a:lnTo>
                    <a:lnTo>
                      <a:pt x="214" y="11"/>
                    </a:lnTo>
                    <a:lnTo>
                      <a:pt x="214" y="11"/>
                    </a:lnTo>
                    <a:lnTo>
                      <a:pt x="213" y="10"/>
                    </a:lnTo>
                    <a:lnTo>
                      <a:pt x="213" y="10"/>
                    </a:lnTo>
                    <a:lnTo>
                      <a:pt x="211" y="8"/>
                    </a:lnTo>
                    <a:lnTo>
                      <a:pt x="211" y="8"/>
                    </a:lnTo>
                    <a:lnTo>
                      <a:pt x="210" y="8"/>
                    </a:lnTo>
                    <a:lnTo>
                      <a:pt x="210" y="8"/>
                    </a:lnTo>
                    <a:lnTo>
                      <a:pt x="205" y="3"/>
                    </a:lnTo>
                    <a:lnTo>
                      <a:pt x="198" y="0"/>
                    </a:lnTo>
                    <a:lnTo>
                      <a:pt x="192" y="3"/>
                    </a:lnTo>
                    <a:lnTo>
                      <a:pt x="192" y="3"/>
                    </a:lnTo>
                    <a:lnTo>
                      <a:pt x="189" y="6"/>
                    </a:lnTo>
                    <a:lnTo>
                      <a:pt x="189" y="6"/>
                    </a:lnTo>
                    <a:lnTo>
                      <a:pt x="187" y="7"/>
                    </a:lnTo>
                    <a:lnTo>
                      <a:pt x="187" y="7"/>
                    </a:lnTo>
                    <a:lnTo>
                      <a:pt x="185" y="8"/>
                    </a:lnTo>
                    <a:lnTo>
                      <a:pt x="185" y="8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3" y="10"/>
                    </a:lnTo>
                    <a:lnTo>
                      <a:pt x="183" y="10"/>
                    </a:lnTo>
                    <a:lnTo>
                      <a:pt x="182" y="11"/>
                    </a:lnTo>
                    <a:lnTo>
                      <a:pt x="182" y="11"/>
                    </a:lnTo>
                    <a:lnTo>
                      <a:pt x="181" y="12"/>
                    </a:lnTo>
                    <a:lnTo>
                      <a:pt x="181" y="12"/>
                    </a:lnTo>
                    <a:lnTo>
                      <a:pt x="179" y="14"/>
                    </a:lnTo>
                    <a:lnTo>
                      <a:pt x="179" y="14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7" y="17"/>
                    </a:lnTo>
                    <a:lnTo>
                      <a:pt x="177" y="17"/>
                    </a:lnTo>
                    <a:lnTo>
                      <a:pt x="176" y="18"/>
                    </a:lnTo>
                    <a:lnTo>
                      <a:pt x="176" y="18"/>
                    </a:lnTo>
                    <a:lnTo>
                      <a:pt x="175" y="21"/>
                    </a:lnTo>
                    <a:lnTo>
                      <a:pt x="175" y="21"/>
                    </a:lnTo>
                    <a:lnTo>
                      <a:pt x="172" y="23"/>
                    </a:lnTo>
                    <a:lnTo>
                      <a:pt x="172" y="23"/>
                    </a:lnTo>
                    <a:lnTo>
                      <a:pt x="171" y="25"/>
                    </a:lnTo>
                    <a:lnTo>
                      <a:pt x="171" y="25"/>
                    </a:lnTo>
                    <a:lnTo>
                      <a:pt x="170" y="27"/>
                    </a:lnTo>
                    <a:lnTo>
                      <a:pt x="170" y="27"/>
                    </a:lnTo>
                    <a:lnTo>
                      <a:pt x="169" y="28"/>
                    </a:lnTo>
                    <a:lnTo>
                      <a:pt x="169" y="28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7" y="34"/>
                    </a:lnTo>
                    <a:lnTo>
                      <a:pt x="167" y="34"/>
                    </a:lnTo>
                    <a:lnTo>
                      <a:pt x="166" y="36"/>
                    </a:lnTo>
                    <a:lnTo>
                      <a:pt x="166" y="36"/>
                    </a:lnTo>
                    <a:lnTo>
                      <a:pt x="165" y="38"/>
                    </a:lnTo>
                    <a:lnTo>
                      <a:pt x="165" y="38"/>
                    </a:lnTo>
                    <a:lnTo>
                      <a:pt x="164" y="41"/>
                    </a:lnTo>
                    <a:lnTo>
                      <a:pt x="164" y="41"/>
                    </a:lnTo>
                    <a:lnTo>
                      <a:pt x="163" y="43"/>
                    </a:lnTo>
                    <a:lnTo>
                      <a:pt x="163" y="43"/>
                    </a:lnTo>
                    <a:lnTo>
                      <a:pt x="160" y="47"/>
                    </a:lnTo>
                    <a:lnTo>
                      <a:pt x="160" y="47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58" y="52"/>
                    </a:lnTo>
                    <a:lnTo>
                      <a:pt x="158" y="52"/>
                    </a:lnTo>
                    <a:lnTo>
                      <a:pt x="157" y="55"/>
                    </a:lnTo>
                    <a:lnTo>
                      <a:pt x="157" y="55"/>
                    </a:lnTo>
                    <a:lnTo>
                      <a:pt x="156" y="58"/>
                    </a:lnTo>
                    <a:lnTo>
                      <a:pt x="156" y="58"/>
                    </a:lnTo>
                    <a:lnTo>
                      <a:pt x="155" y="62"/>
                    </a:lnTo>
                    <a:lnTo>
                      <a:pt x="155" y="62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3" y="69"/>
                    </a:lnTo>
                    <a:lnTo>
                      <a:pt x="153" y="69"/>
                    </a:lnTo>
                    <a:lnTo>
                      <a:pt x="152" y="70"/>
                    </a:lnTo>
                    <a:lnTo>
                      <a:pt x="152" y="70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46" y="90"/>
                    </a:lnTo>
                    <a:lnTo>
                      <a:pt x="148" y="90"/>
                    </a:lnTo>
                    <a:lnTo>
                      <a:pt x="148" y="90"/>
                    </a:lnTo>
                    <a:lnTo>
                      <a:pt x="141" y="120"/>
                    </a:lnTo>
                    <a:lnTo>
                      <a:pt x="139" y="133"/>
                    </a:lnTo>
                    <a:lnTo>
                      <a:pt x="139" y="144"/>
                    </a:lnTo>
                    <a:lnTo>
                      <a:pt x="139" y="162"/>
                    </a:lnTo>
                    <a:lnTo>
                      <a:pt x="139" y="162"/>
                    </a:lnTo>
                    <a:lnTo>
                      <a:pt x="137" y="178"/>
                    </a:lnTo>
                    <a:lnTo>
                      <a:pt x="135" y="193"/>
                    </a:lnTo>
                    <a:lnTo>
                      <a:pt x="131" y="209"/>
                    </a:lnTo>
                    <a:lnTo>
                      <a:pt x="127" y="223"/>
                    </a:lnTo>
                    <a:lnTo>
                      <a:pt x="122" y="237"/>
                    </a:lnTo>
                    <a:lnTo>
                      <a:pt x="116" y="251"/>
                    </a:lnTo>
                    <a:lnTo>
                      <a:pt x="110" y="265"/>
                    </a:lnTo>
                    <a:lnTo>
                      <a:pt x="102" y="278"/>
                    </a:lnTo>
                    <a:lnTo>
                      <a:pt x="95" y="290"/>
                    </a:lnTo>
                    <a:lnTo>
                      <a:pt x="86" y="303"/>
                    </a:lnTo>
                    <a:lnTo>
                      <a:pt x="76" y="313"/>
                    </a:lnTo>
                    <a:lnTo>
                      <a:pt x="67" y="324"/>
                    </a:lnTo>
                    <a:lnTo>
                      <a:pt x="56" y="335"/>
                    </a:lnTo>
                    <a:lnTo>
                      <a:pt x="44" y="344"/>
                    </a:lnTo>
                    <a:lnTo>
                      <a:pt x="32" y="353"/>
                    </a:lnTo>
                    <a:lnTo>
                      <a:pt x="20" y="361"/>
                    </a:lnTo>
                    <a:lnTo>
                      <a:pt x="19" y="362"/>
                    </a:lnTo>
                    <a:lnTo>
                      <a:pt x="19" y="362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8" y="372"/>
                    </a:lnTo>
                    <a:lnTo>
                      <a:pt x="6" y="378"/>
                    </a:lnTo>
                    <a:lnTo>
                      <a:pt x="4" y="386"/>
                    </a:lnTo>
                    <a:lnTo>
                      <a:pt x="2" y="393"/>
                    </a:lnTo>
                    <a:lnTo>
                      <a:pt x="1" y="411"/>
                    </a:lnTo>
                    <a:lnTo>
                      <a:pt x="0" y="426"/>
                    </a:lnTo>
                    <a:lnTo>
                      <a:pt x="0" y="426"/>
                    </a:lnTo>
                    <a:lnTo>
                      <a:pt x="1" y="438"/>
                    </a:lnTo>
                    <a:lnTo>
                      <a:pt x="1" y="444"/>
                    </a:lnTo>
                    <a:lnTo>
                      <a:pt x="2" y="450"/>
                    </a:lnTo>
                    <a:lnTo>
                      <a:pt x="2" y="450"/>
                    </a:lnTo>
                    <a:lnTo>
                      <a:pt x="57" y="450"/>
                    </a:lnTo>
                    <a:lnTo>
                      <a:pt x="57" y="450"/>
                    </a:lnTo>
                    <a:lnTo>
                      <a:pt x="58" y="461"/>
                    </a:lnTo>
                    <a:lnTo>
                      <a:pt x="59" y="474"/>
                    </a:lnTo>
                    <a:lnTo>
                      <a:pt x="72" y="474"/>
                    </a:lnTo>
                    <a:lnTo>
                      <a:pt x="111" y="474"/>
                    </a:lnTo>
                    <a:lnTo>
                      <a:pt x="124" y="474"/>
                    </a:lnTo>
                    <a:lnTo>
                      <a:pt x="125" y="461"/>
                    </a:lnTo>
                    <a:lnTo>
                      <a:pt x="125" y="461"/>
                    </a:lnTo>
                    <a:lnTo>
                      <a:pt x="125" y="450"/>
                    </a:lnTo>
                    <a:lnTo>
                      <a:pt x="138" y="450"/>
                    </a:lnTo>
                    <a:lnTo>
                      <a:pt x="138" y="450"/>
                    </a:lnTo>
                    <a:lnTo>
                      <a:pt x="139" y="469"/>
                    </a:lnTo>
                    <a:lnTo>
                      <a:pt x="140" y="475"/>
                    </a:lnTo>
                    <a:lnTo>
                      <a:pt x="257" y="475"/>
                    </a:lnTo>
                    <a:lnTo>
                      <a:pt x="258" y="469"/>
                    </a:lnTo>
                    <a:lnTo>
                      <a:pt x="258" y="469"/>
                    </a:lnTo>
                    <a:lnTo>
                      <a:pt x="259" y="450"/>
                    </a:lnTo>
                    <a:lnTo>
                      <a:pt x="271" y="450"/>
                    </a:lnTo>
                    <a:lnTo>
                      <a:pt x="271" y="450"/>
                    </a:lnTo>
                    <a:lnTo>
                      <a:pt x="272" y="461"/>
                    </a:lnTo>
                    <a:lnTo>
                      <a:pt x="273" y="474"/>
                    </a:lnTo>
                    <a:lnTo>
                      <a:pt x="286" y="474"/>
                    </a:lnTo>
                    <a:lnTo>
                      <a:pt x="325" y="474"/>
                    </a:lnTo>
                    <a:lnTo>
                      <a:pt x="338" y="474"/>
                    </a:lnTo>
                    <a:lnTo>
                      <a:pt x="339" y="461"/>
                    </a:lnTo>
                    <a:lnTo>
                      <a:pt x="339" y="461"/>
                    </a:lnTo>
                    <a:lnTo>
                      <a:pt x="339" y="450"/>
                    </a:lnTo>
                    <a:lnTo>
                      <a:pt x="395" y="450"/>
                    </a:lnTo>
                    <a:lnTo>
                      <a:pt x="395" y="450"/>
                    </a:lnTo>
                    <a:lnTo>
                      <a:pt x="396" y="444"/>
                    </a:lnTo>
                    <a:lnTo>
                      <a:pt x="396" y="444"/>
                    </a:lnTo>
                    <a:lnTo>
                      <a:pt x="396" y="438"/>
                    </a:lnTo>
                    <a:lnTo>
                      <a:pt x="396" y="427"/>
                    </a:lnTo>
                    <a:lnTo>
                      <a:pt x="396" y="427"/>
                    </a:lnTo>
                    <a:close/>
                    <a:moveTo>
                      <a:pt x="369" y="373"/>
                    </a:moveTo>
                    <a:lnTo>
                      <a:pt x="374" y="378"/>
                    </a:lnTo>
                    <a:lnTo>
                      <a:pt x="374" y="378"/>
                    </a:lnTo>
                    <a:lnTo>
                      <a:pt x="376" y="380"/>
                    </a:lnTo>
                    <a:lnTo>
                      <a:pt x="378" y="384"/>
                    </a:lnTo>
                    <a:lnTo>
                      <a:pt x="376" y="384"/>
                    </a:lnTo>
                    <a:lnTo>
                      <a:pt x="375" y="382"/>
                    </a:lnTo>
                    <a:lnTo>
                      <a:pt x="375" y="382"/>
                    </a:lnTo>
                    <a:lnTo>
                      <a:pt x="362" y="377"/>
                    </a:lnTo>
                    <a:lnTo>
                      <a:pt x="351" y="371"/>
                    </a:lnTo>
                    <a:lnTo>
                      <a:pt x="339" y="363"/>
                    </a:lnTo>
                    <a:lnTo>
                      <a:pt x="328" y="355"/>
                    </a:lnTo>
                    <a:lnTo>
                      <a:pt x="318" y="348"/>
                    </a:lnTo>
                    <a:lnTo>
                      <a:pt x="308" y="339"/>
                    </a:lnTo>
                    <a:lnTo>
                      <a:pt x="300" y="331"/>
                    </a:lnTo>
                    <a:lnTo>
                      <a:pt x="292" y="322"/>
                    </a:lnTo>
                    <a:lnTo>
                      <a:pt x="285" y="312"/>
                    </a:lnTo>
                    <a:lnTo>
                      <a:pt x="279" y="303"/>
                    </a:lnTo>
                    <a:lnTo>
                      <a:pt x="274" y="292"/>
                    </a:lnTo>
                    <a:lnTo>
                      <a:pt x="268" y="281"/>
                    </a:lnTo>
                    <a:lnTo>
                      <a:pt x="265" y="270"/>
                    </a:lnTo>
                    <a:lnTo>
                      <a:pt x="262" y="259"/>
                    </a:lnTo>
                    <a:lnTo>
                      <a:pt x="260" y="249"/>
                    </a:lnTo>
                    <a:lnTo>
                      <a:pt x="259" y="237"/>
                    </a:lnTo>
                    <a:lnTo>
                      <a:pt x="259" y="237"/>
                    </a:lnTo>
                    <a:lnTo>
                      <a:pt x="267" y="257"/>
                    </a:lnTo>
                    <a:lnTo>
                      <a:pt x="278" y="278"/>
                    </a:lnTo>
                    <a:lnTo>
                      <a:pt x="289" y="296"/>
                    </a:lnTo>
                    <a:lnTo>
                      <a:pt x="302" y="314"/>
                    </a:lnTo>
                    <a:lnTo>
                      <a:pt x="317" y="331"/>
                    </a:lnTo>
                    <a:lnTo>
                      <a:pt x="333" y="347"/>
                    </a:lnTo>
                    <a:lnTo>
                      <a:pt x="351" y="360"/>
                    </a:lnTo>
                    <a:lnTo>
                      <a:pt x="369" y="373"/>
                    </a:lnTo>
                    <a:lnTo>
                      <a:pt x="369" y="373"/>
                    </a:lnTo>
                    <a:close/>
                    <a:moveTo>
                      <a:pt x="166" y="75"/>
                    </a:moveTo>
                    <a:lnTo>
                      <a:pt x="166" y="75"/>
                    </a:lnTo>
                    <a:lnTo>
                      <a:pt x="166" y="74"/>
                    </a:lnTo>
                    <a:lnTo>
                      <a:pt x="166" y="74"/>
                    </a:lnTo>
                    <a:lnTo>
                      <a:pt x="167" y="70"/>
                    </a:lnTo>
                    <a:lnTo>
                      <a:pt x="167" y="70"/>
                    </a:lnTo>
                    <a:lnTo>
                      <a:pt x="168" y="68"/>
                    </a:lnTo>
                    <a:lnTo>
                      <a:pt x="168" y="68"/>
                    </a:lnTo>
                    <a:lnTo>
                      <a:pt x="169" y="65"/>
                    </a:lnTo>
                    <a:lnTo>
                      <a:pt x="169" y="6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170" y="61"/>
                    </a:lnTo>
                    <a:lnTo>
                      <a:pt x="170" y="61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2" y="55"/>
                    </a:lnTo>
                    <a:lnTo>
                      <a:pt x="172" y="55"/>
                    </a:lnTo>
                    <a:lnTo>
                      <a:pt x="173" y="53"/>
                    </a:lnTo>
                    <a:lnTo>
                      <a:pt x="173" y="53"/>
                    </a:lnTo>
                    <a:lnTo>
                      <a:pt x="175" y="51"/>
                    </a:lnTo>
                    <a:lnTo>
                      <a:pt x="175" y="51"/>
                    </a:lnTo>
                    <a:lnTo>
                      <a:pt x="176" y="48"/>
                    </a:lnTo>
                    <a:lnTo>
                      <a:pt x="176" y="48"/>
                    </a:lnTo>
                    <a:lnTo>
                      <a:pt x="177" y="47"/>
                    </a:lnTo>
                    <a:lnTo>
                      <a:pt x="177" y="47"/>
                    </a:lnTo>
                    <a:lnTo>
                      <a:pt x="178" y="43"/>
                    </a:lnTo>
                    <a:lnTo>
                      <a:pt x="178" y="43"/>
                    </a:lnTo>
                    <a:lnTo>
                      <a:pt x="178" y="42"/>
                    </a:lnTo>
                    <a:lnTo>
                      <a:pt x="178" y="42"/>
                    </a:lnTo>
                    <a:lnTo>
                      <a:pt x="180" y="39"/>
                    </a:lnTo>
                    <a:lnTo>
                      <a:pt x="180" y="39"/>
                    </a:lnTo>
                    <a:lnTo>
                      <a:pt x="180" y="38"/>
                    </a:lnTo>
                    <a:lnTo>
                      <a:pt x="180" y="38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5"/>
                    </a:lnTo>
                    <a:lnTo>
                      <a:pt x="182" y="35"/>
                    </a:lnTo>
                    <a:lnTo>
                      <a:pt x="183" y="31"/>
                    </a:lnTo>
                    <a:lnTo>
                      <a:pt x="183" y="31"/>
                    </a:lnTo>
                    <a:lnTo>
                      <a:pt x="184" y="30"/>
                    </a:lnTo>
                    <a:lnTo>
                      <a:pt x="184" y="30"/>
                    </a:lnTo>
                    <a:lnTo>
                      <a:pt x="185" y="28"/>
                    </a:lnTo>
                    <a:lnTo>
                      <a:pt x="185" y="28"/>
                    </a:lnTo>
                    <a:lnTo>
                      <a:pt x="186" y="27"/>
                    </a:lnTo>
                    <a:lnTo>
                      <a:pt x="186" y="27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9" y="25"/>
                    </a:lnTo>
                    <a:lnTo>
                      <a:pt x="189" y="25"/>
                    </a:lnTo>
                    <a:lnTo>
                      <a:pt x="191" y="23"/>
                    </a:lnTo>
                    <a:lnTo>
                      <a:pt x="191" y="23"/>
                    </a:lnTo>
                    <a:lnTo>
                      <a:pt x="191" y="22"/>
                    </a:lnTo>
                    <a:lnTo>
                      <a:pt x="191" y="22"/>
                    </a:lnTo>
                    <a:lnTo>
                      <a:pt x="193" y="21"/>
                    </a:lnTo>
                    <a:lnTo>
                      <a:pt x="193" y="21"/>
                    </a:lnTo>
                    <a:lnTo>
                      <a:pt x="194" y="20"/>
                    </a:lnTo>
                    <a:lnTo>
                      <a:pt x="194" y="20"/>
                    </a:lnTo>
                    <a:lnTo>
                      <a:pt x="195" y="18"/>
                    </a:lnTo>
                    <a:lnTo>
                      <a:pt x="195" y="18"/>
                    </a:lnTo>
                    <a:lnTo>
                      <a:pt x="196" y="17"/>
                    </a:lnTo>
                    <a:lnTo>
                      <a:pt x="196" y="17"/>
                    </a:lnTo>
                    <a:lnTo>
                      <a:pt x="198" y="16"/>
                    </a:lnTo>
                    <a:lnTo>
                      <a:pt x="198" y="16"/>
                    </a:lnTo>
                    <a:lnTo>
                      <a:pt x="200" y="17"/>
                    </a:lnTo>
                    <a:lnTo>
                      <a:pt x="200" y="17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7" y="24"/>
                    </a:lnTo>
                    <a:lnTo>
                      <a:pt x="207" y="24"/>
                    </a:lnTo>
                    <a:lnTo>
                      <a:pt x="208" y="25"/>
                    </a:lnTo>
                    <a:lnTo>
                      <a:pt x="208" y="25"/>
                    </a:lnTo>
                    <a:lnTo>
                      <a:pt x="209" y="27"/>
                    </a:lnTo>
                    <a:lnTo>
                      <a:pt x="209" y="27"/>
                    </a:lnTo>
                    <a:lnTo>
                      <a:pt x="210" y="27"/>
                    </a:lnTo>
                    <a:lnTo>
                      <a:pt x="210" y="27"/>
                    </a:lnTo>
                    <a:lnTo>
                      <a:pt x="211" y="30"/>
                    </a:lnTo>
                    <a:lnTo>
                      <a:pt x="211" y="30"/>
                    </a:lnTo>
                    <a:lnTo>
                      <a:pt x="212" y="30"/>
                    </a:lnTo>
                    <a:lnTo>
                      <a:pt x="212" y="30"/>
                    </a:lnTo>
                    <a:lnTo>
                      <a:pt x="213" y="34"/>
                    </a:lnTo>
                    <a:lnTo>
                      <a:pt x="213" y="34"/>
                    </a:lnTo>
                    <a:lnTo>
                      <a:pt x="214" y="35"/>
                    </a:lnTo>
                    <a:lnTo>
                      <a:pt x="214" y="35"/>
                    </a:lnTo>
                    <a:lnTo>
                      <a:pt x="216" y="37"/>
                    </a:lnTo>
                    <a:lnTo>
                      <a:pt x="216" y="37"/>
                    </a:lnTo>
                    <a:lnTo>
                      <a:pt x="217" y="38"/>
                    </a:lnTo>
                    <a:lnTo>
                      <a:pt x="217" y="38"/>
                    </a:lnTo>
                    <a:lnTo>
                      <a:pt x="218" y="41"/>
                    </a:lnTo>
                    <a:lnTo>
                      <a:pt x="218" y="41"/>
                    </a:lnTo>
                    <a:lnTo>
                      <a:pt x="218" y="42"/>
                    </a:lnTo>
                    <a:lnTo>
                      <a:pt x="218" y="42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7"/>
                    </a:lnTo>
                    <a:lnTo>
                      <a:pt x="220" y="47"/>
                    </a:lnTo>
                    <a:lnTo>
                      <a:pt x="222" y="50"/>
                    </a:lnTo>
                    <a:lnTo>
                      <a:pt x="222" y="50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4" y="55"/>
                    </a:lnTo>
                    <a:lnTo>
                      <a:pt x="224" y="55"/>
                    </a:lnTo>
                    <a:lnTo>
                      <a:pt x="225" y="60"/>
                    </a:lnTo>
                    <a:lnTo>
                      <a:pt x="225" y="60"/>
                    </a:lnTo>
                    <a:lnTo>
                      <a:pt x="225" y="61"/>
                    </a:lnTo>
                    <a:lnTo>
                      <a:pt x="225" y="61"/>
                    </a:lnTo>
                    <a:lnTo>
                      <a:pt x="231" y="76"/>
                    </a:lnTo>
                    <a:lnTo>
                      <a:pt x="166" y="76"/>
                    </a:lnTo>
                    <a:lnTo>
                      <a:pt x="166" y="76"/>
                    </a:lnTo>
                    <a:lnTo>
                      <a:pt x="166" y="75"/>
                    </a:lnTo>
                    <a:lnTo>
                      <a:pt x="166" y="75"/>
                    </a:lnTo>
                    <a:close/>
                    <a:moveTo>
                      <a:pt x="166" y="90"/>
                    </a:moveTo>
                    <a:lnTo>
                      <a:pt x="231" y="90"/>
                    </a:lnTo>
                    <a:lnTo>
                      <a:pt x="235" y="90"/>
                    </a:lnTo>
                    <a:lnTo>
                      <a:pt x="235" y="90"/>
                    </a:lnTo>
                    <a:lnTo>
                      <a:pt x="238" y="105"/>
                    </a:lnTo>
                    <a:lnTo>
                      <a:pt x="241" y="119"/>
                    </a:lnTo>
                    <a:lnTo>
                      <a:pt x="243" y="132"/>
                    </a:lnTo>
                    <a:lnTo>
                      <a:pt x="244" y="142"/>
                    </a:lnTo>
                    <a:lnTo>
                      <a:pt x="243" y="142"/>
                    </a:lnTo>
                    <a:lnTo>
                      <a:pt x="243" y="142"/>
                    </a:lnTo>
                    <a:lnTo>
                      <a:pt x="244" y="163"/>
                    </a:lnTo>
                    <a:lnTo>
                      <a:pt x="244" y="434"/>
                    </a:lnTo>
                    <a:lnTo>
                      <a:pt x="153" y="434"/>
                    </a:lnTo>
                    <a:lnTo>
                      <a:pt x="153" y="163"/>
                    </a:lnTo>
                    <a:lnTo>
                      <a:pt x="153" y="163"/>
                    </a:lnTo>
                    <a:lnTo>
                      <a:pt x="154" y="142"/>
                    </a:lnTo>
                    <a:lnTo>
                      <a:pt x="153" y="142"/>
                    </a:lnTo>
                    <a:lnTo>
                      <a:pt x="153" y="142"/>
                    </a:lnTo>
                    <a:lnTo>
                      <a:pt x="154" y="132"/>
                    </a:lnTo>
                    <a:lnTo>
                      <a:pt x="155" y="119"/>
                    </a:lnTo>
                    <a:lnTo>
                      <a:pt x="158" y="105"/>
                    </a:lnTo>
                    <a:lnTo>
                      <a:pt x="162" y="90"/>
                    </a:lnTo>
                    <a:lnTo>
                      <a:pt x="166" y="90"/>
                    </a:lnTo>
                    <a:close/>
                    <a:moveTo>
                      <a:pt x="22" y="378"/>
                    </a:moveTo>
                    <a:lnTo>
                      <a:pt x="22" y="378"/>
                    </a:lnTo>
                    <a:lnTo>
                      <a:pt x="28" y="373"/>
                    </a:lnTo>
                    <a:lnTo>
                      <a:pt x="28" y="373"/>
                    </a:lnTo>
                    <a:lnTo>
                      <a:pt x="46" y="361"/>
                    </a:lnTo>
                    <a:lnTo>
                      <a:pt x="62" y="347"/>
                    </a:lnTo>
                    <a:lnTo>
                      <a:pt x="78" y="333"/>
                    </a:lnTo>
                    <a:lnTo>
                      <a:pt x="92" y="317"/>
                    </a:lnTo>
                    <a:lnTo>
                      <a:pt x="105" y="298"/>
                    </a:lnTo>
                    <a:lnTo>
                      <a:pt x="117" y="280"/>
                    </a:lnTo>
                    <a:lnTo>
                      <a:pt x="127" y="260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135" y="252"/>
                    </a:lnTo>
                    <a:lnTo>
                      <a:pt x="132" y="263"/>
                    </a:lnTo>
                    <a:lnTo>
                      <a:pt x="129" y="273"/>
                    </a:lnTo>
                    <a:lnTo>
                      <a:pt x="125" y="284"/>
                    </a:lnTo>
                    <a:lnTo>
                      <a:pt x="121" y="295"/>
                    </a:lnTo>
                    <a:lnTo>
                      <a:pt x="115" y="305"/>
                    </a:lnTo>
                    <a:lnTo>
                      <a:pt x="109" y="314"/>
                    </a:lnTo>
                    <a:lnTo>
                      <a:pt x="102" y="323"/>
                    </a:lnTo>
                    <a:lnTo>
                      <a:pt x="95" y="333"/>
                    </a:lnTo>
                    <a:lnTo>
                      <a:pt x="86" y="341"/>
                    </a:lnTo>
                    <a:lnTo>
                      <a:pt x="76" y="349"/>
                    </a:lnTo>
                    <a:lnTo>
                      <a:pt x="67" y="357"/>
                    </a:lnTo>
                    <a:lnTo>
                      <a:pt x="56" y="364"/>
                    </a:lnTo>
                    <a:lnTo>
                      <a:pt x="45" y="371"/>
                    </a:lnTo>
                    <a:lnTo>
                      <a:pt x="33" y="377"/>
                    </a:lnTo>
                    <a:lnTo>
                      <a:pt x="21" y="382"/>
                    </a:lnTo>
                    <a:lnTo>
                      <a:pt x="20" y="384"/>
                    </a:lnTo>
                    <a:lnTo>
                      <a:pt x="20" y="384"/>
                    </a:lnTo>
                    <a:lnTo>
                      <a:pt x="19" y="384"/>
                    </a:lnTo>
                    <a:lnTo>
                      <a:pt x="19" y="384"/>
                    </a:lnTo>
                    <a:lnTo>
                      <a:pt x="20" y="380"/>
                    </a:lnTo>
                    <a:lnTo>
                      <a:pt x="22" y="378"/>
                    </a:lnTo>
                    <a:lnTo>
                      <a:pt x="22" y="378"/>
                    </a:lnTo>
                    <a:close/>
                    <a:moveTo>
                      <a:pt x="15" y="428"/>
                    </a:moveTo>
                    <a:lnTo>
                      <a:pt x="15" y="428"/>
                    </a:lnTo>
                    <a:lnTo>
                      <a:pt x="15" y="418"/>
                    </a:lnTo>
                    <a:lnTo>
                      <a:pt x="16" y="409"/>
                    </a:lnTo>
                    <a:lnTo>
                      <a:pt x="18" y="403"/>
                    </a:lnTo>
                    <a:lnTo>
                      <a:pt x="19" y="401"/>
                    </a:lnTo>
                    <a:lnTo>
                      <a:pt x="21" y="400"/>
                    </a:lnTo>
                    <a:lnTo>
                      <a:pt x="21" y="400"/>
                    </a:lnTo>
                    <a:lnTo>
                      <a:pt x="27" y="395"/>
                    </a:lnTo>
                    <a:lnTo>
                      <a:pt x="27" y="395"/>
                    </a:lnTo>
                    <a:lnTo>
                      <a:pt x="46" y="386"/>
                    </a:lnTo>
                    <a:lnTo>
                      <a:pt x="64" y="375"/>
                    </a:lnTo>
                    <a:lnTo>
                      <a:pt x="82" y="364"/>
                    </a:lnTo>
                    <a:lnTo>
                      <a:pt x="97" y="351"/>
                    </a:lnTo>
                    <a:lnTo>
                      <a:pt x="110" y="337"/>
                    </a:lnTo>
                    <a:lnTo>
                      <a:pt x="121" y="322"/>
                    </a:lnTo>
                    <a:lnTo>
                      <a:pt x="130" y="306"/>
                    </a:lnTo>
                    <a:lnTo>
                      <a:pt x="139" y="290"/>
                    </a:lnTo>
                    <a:lnTo>
                      <a:pt x="139" y="434"/>
                    </a:lnTo>
                    <a:lnTo>
                      <a:pt x="139" y="436"/>
                    </a:lnTo>
                    <a:lnTo>
                      <a:pt x="125" y="436"/>
                    </a:lnTo>
                    <a:lnTo>
                      <a:pt x="125" y="436"/>
                    </a:lnTo>
                    <a:lnTo>
                      <a:pt x="125" y="425"/>
                    </a:lnTo>
                    <a:lnTo>
                      <a:pt x="123" y="413"/>
                    </a:lnTo>
                    <a:lnTo>
                      <a:pt x="121" y="401"/>
                    </a:lnTo>
                    <a:lnTo>
                      <a:pt x="116" y="391"/>
                    </a:lnTo>
                    <a:lnTo>
                      <a:pt x="112" y="382"/>
                    </a:lnTo>
                    <a:lnTo>
                      <a:pt x="106" y="375"/>
                    </a:lnTo>
                    <a:lnTo>
                      <a:pt x="103" y="373"/>
                    </a:lnTo>
                    <a:lnTo>
                      <a:pt x="99" y="371"/>
                    </a:lnTo>
                    <a:lnTo>
                      <a:pt x="96" y="369"/>
                    </a:lnTo>
                    <a:lnTo>
                      <a:pt x="91" y="369"/>
                    </a:lnTo>
                    <a:lnTo>
                      <a:pt x="91" y="369"/>
                    </a:lnTo>
                    <a:lnTo>
                      <a:pt x="87" y="369"/>
                    </a:lnTo>
                    <a:lnTo>
                      <a:pt x="83" y="371"/>
                    </a:lnTo>
                    <a:lnTo>
                      <a:pt x="79" y="373"/>
                    </a:lnTo>
                    <a:lnTo>
                      <a:pt x="76" y="375"/>
                    </a:lnTo>
                    <a:lnTo>
                      <a:pt x="71" y="382"/>
                    </a:lnTo>
                    <a:lnTo>
                      <a:pt x="65" y="391"/>
                    </a:lnTo>
                    <a:lnTo>
                      <a:pt x="62" y="401"/>
                    </a:lnTo>
                    <a:lnTo>
                      <a:pt x="60" y="413"/>
                    </a:lnTo>
                    <a:lnTo>
                      <a:pt x="58" y="425"/>
                    </a:lnTo>
                    <a:lnTo>
                      <a:pt x="57" y="436"/>
                    </a:lnTo>
                    <a:lnTo>
                      <a:pt x="15" y="436"/>
                    </a:lnTo>
                    <a:lnTo>
                      <a:pt x="15" y="436"/>
                    </a:lnTo>
                    <a:lnTo>
                      <a:pt x="15" y="428"/>
                    </a:lnTo>
                    <a:lnTo>
                      <a:pt x="15" y="428"/>
                    </a:lnTo>
                    <a:close/>
                    <a:moveTo>
                      <a:pt x="111" y="436"/>
                    </a:moveTo>
                    <a:lnTo>
                      <a:pt x="72" y="436"/>
                    </a:lnTo>
                    <a:lnTo>
                      <a:pt x="72" y="436"/>
                    </a:lnTo>
                    <a:lnTo>
                      <a:pt x="72" y="426"/>
                    </a:lnTo>
                    <a:lnTo>
                      <a:pt x="74" y="416"/>
                    </a:lnTo>
                    <a:lnTo>
                      <a:pt x="75" y="406"/>
                    </a:lnTo>
                    <a:lnTo>
                      <a:pt x="78" y="399"/>
                    </a:lnTo>
                    <a:lnTo>
                      <a:pt x="81" y="392"/>
                    </a:lnTo>
                    <a:lnTo>
                      <a:pt x="84" y="388"/>
                    </a:lnTo>
                    <a:lnTo>
                      <a:pt x="87" y="385"/>
                    </a:lnTo>
                    <a:lnTo>
                      <a:pt x="91" y="384"/>
                    </a:lnTo>
                    <a:lnTo>
                      <a:pt x="91" y="384"/>
                    </a:lnTo>
                    <a:lnTo>
                      <a:pt x="95" y="385"/>
                    </a:lnTo>
                    <a:lnTo>
                      <a:pt x="99" y="388"/>
                    </a:lnTo>
                    <a:lnTo>
                      <a:pt x="102" y="392"/>
                    </a:lnTo>
                    <a:lnTo>
                      <a:pt x="104" y="399"/>
                    </a:lnTo>
                    <a:lnTo>
                      <a:pt x="108" y="406"/>
                    </a:lnTo>
                    <a:lnTo>
                      <a:pt x="109" y="416"/>
                    </a:lnTo>
                    <a:lnTo>
                      <a:pt x="111" y="426"/>
                    </a:lnTo>
                    <a:lnTo>
                      <a:pt x="111" y="436"/>
                    </a:lnTo>
                    <a:lnTo>
                      <a:pt x="111" y="436"/>
                    </a:lnTo>
                    <a:close/>
                    <a:moveTo>
                      <a:pt x="111" y="460"/>
                    </a:moveTo>
                    <a:lnTo>
                      <a:pt x="72" y="460"/>
                    </a:lnTo>
                    <a:lnTo>
                      <a:pt x="72" y="460"/>
                    </a:lnTo>
                    <a:lnTo>
                      <a:pt x="72" y="450"/>
                    </a:lnTo>
                    <a:lnTo>
                      <a:pt x="111" y="450"/>
                    </a:lnTo>
                    <a:lnTo>
                      <a:pt x="111" y="450"/>
                    </a:lnTo>
                    <a:lnTo>
                      <a:pt x="111" y="460"/>
                    </a:lnTo>
                    <a:lnTo>
                      <a:pt x="111" y="460"/>
                    </a:lnTo>
                    <a:close/>
                    <a:moveTo>
                      <a:pt x="153" y="461"/>
                    </a:moveTo>
                    <a:lnTo>
                      <a:pt x="153" y="461"/>
                    </a:lnTo>
                    <a:lnTo>
                      <a:pt x="152" y="448"/>
                    </a:lnTo>
                    <a:lnTo>
                      <a:pt x="153" y="448"/>
                    </a:lnTo>
                    <a:lnTo>
                      <a:pt x="244" y="448"/>
                    </a:lnTo>
                    <a:lnTo>
                      <a:pt x="245" y="448"/>
                    </a:lnTo>
                    <a:lnTo>
                      <a:pt x="245" y="448"/>
                    </a:lnTo>
                    <a:lnTo>
                      <a:pt x="244" y="461"/>
                    </a:lnTo>
                    <a:lnTo>
                      <a:pt x="153" y="461"/>
                    </a:lnTo>
                    <a:close/>
                    <a:moveTo>
                      <a:pt x="325" y="460"/>
                    </a:moveTo>
                    <a:lnTo>
                      <a:pt x="286" y="460"/>
                    </a:lnTo>
                    <a:lnTo>
                      <a:pt x="286" y="460"/>
                    </a:lnTo>
                    <a:lnTo>
                      <a:pt x="285" y="450"/>
                    </a:lnTo>
                    <a:lnTo>
                      <a:pt x="325" y="450"/>
                    </a:lnTo>
                    <a:lnTo>
                      <a:pt x="325" y="450"/>
                    </a:lnTo>
                    <a:lnTo>
                      <a:pt x="325" y="460"/>
                    </a:lnTo>
                    <a:lnTo>
                      <a:pt x="325" y="460"/>
                    </a:lnTo>
                    <a:close/>
                    <a:moveTo>
                      <a:pt x="286" y="436"/>
                    </a:moveTo>
                    <a:lnTo>
                      <a:pt x="286" y="436"/>
                    </a:lnTo>
                    <a:lnTo>
                      <a:pt x="286" y="426"/>
                    </a:lnTo>
                    <a:lnTo>
                      <a:pt x="288" y="416"/>
                    </a:lnTo>
                    <a:lnTo>
                      <a:pt x="289" y="406"/>
                    </a:lnTo>
                    <a:lnTo>
                      <a:pt x="292" y="399"/>
                    </a:lnTo>
                    <a:lnTo>
                      <a:pt x="294" y="392"/>
                    </a:lnTo>
                    <a:lnTo>
                      <a:pt x="298" y="388"/>
                    </a:lnTo>
                    <a:lnTo>
                      <a:pt x="301" y="385"/>
                    </a:lnTo>
                    <a:lnTo>
                      <a:pt x="305" y="384"/>
                    </a:lnTo>
                    <a:lnTo>
                      <a:pt x="305" y="384"/>
                    </a:lnTo>
                    <a:lnTo>
                      <a:pt x="308" y="385"/>
                    </a:lnTo>
                    <a:lnTo>
                      <a:pt x="313" y="388"/>
                    </a:lnTo>
                    <a:lnTo>
                      <a:pt x="316" y="392"/>
                    </a:lnTo>
                    <a:lnTo>
                      <a:pt x="318" y="399"/>
                    </a:lnTo>
                    <a:lnTo>
                      <a:pt x="320" y="406"/>
                    </a:lnTo>
                    <a:lnTo>
                      <a:pt x="322" y="416"/>
                    </a:lnTo>
                    <a:lnTo>
                      <a:pt x="325" y="426"/>
                    </a:lnTo>
                    <a:lnTo>
                      <a:pt x="325" y="436"/>
                    </a:lnTo>
                    <a:lnTo>
                      <a:pt x="286" y="436"/>
                    </a:lnTo>
                    <a:close/>
                    <a:moveTo>
                      <a:pt x="339" y="436"/>
                    </a:moveTo>
                    <a:lnTo>
                      <a:pt x="339" y="436"/>
                    </a:lnTo>
                    <a:lnTo>
                      <a:pt x="339" y="425"/>
                    </a:lnTo>
                    <a:lnTo>
                      <a:pt x="337" y="413"/>
                    </a:lnTo>
                    <a:lnTo>
                      <a:pt x="334" y="401"/>
                    </a:lnTo>
                    <a:lnTo>
                      <a:pt x="330" y="391"/>
                    </a:lnTo>
                    <a:lnTo>
                      <a:pt x="326" y="382"/>
                    </a:lnTo>
                    <a:lnTo>
                      <a:pt x="320" y="375"/>
                    </a:lnTo>
                    <a:lnTo>
                      <a:pt x="317" y="373"/>
                    </a:lnTo>
                    <a:lnTo>
                      <a:pt x="313" y="371"/>
                    </a:lnTo>
                    <a:lnTo>
                      <a:pt x="310" y="369"/>
                    </a:lnTo>
                    <a:lnTo>
                      <a:pt x="305" y="369"/>
                    </a:lnTo>
                    <a:lnTo>
                      <a:pt x="305" y="369"/>
                    </a:lnTo>
                    <a:lnTo>
                      <a:pt x="301" y="369"/>
                    </a:lnTo>
                    <a:lnTo>
                      <a:pt x="297" y="371"/>
                    </a:lnTo>
                    <a:lnTo>
                      <a:pt x="293" y="373"/>
                    </a:lnTo>
                    <a:lnTo>
                      <a:pt x="290" y="375"/>
                    </a:lnTo>
                    <a:lnTo>
                      <a:pt x="285" y="382"/>
                    </a:lnTo>
                    <a:lnTo>
                      <a:pt x="279" y="391"/>
                    </a:lnTo>
                    <a:lnTo>
                      <a:pt x="276" y="401"/>
                    </a:lnTo>
                    <a:lnTo>
                      <a:pt x="274" y="413"/>
                    </a:lnTo>
                    <a:lnTo>
                      <a:pt x="272" y="425"/>
                    </a:lnTo>
                    <a:lnTo>
                      <a:pt x="271" y="436"/>
                    </a:lnTo>
                    <a:lnTo>
                      <a:pt x="258" y="436"/>
                    </a:lnTo>
                    <a:lnTo>
                      <a:pt x="258" y="434"/>
                    </a:lnTo>
                    <a:lnTo>
                      <a:pt x="258" y="292"/>
                    </a:lnTo>
                    <a:lnTo>
                      <a:pt x="258" y="292"/>
                    </a:lnTo>
                    <a:lnTo>
                      <a:pt x="266" y="308"/>
                    </a:lnTo>
                    <a:lnTo>
                      <a:pt x="276" y="323"/>
                    </a:lnTo>
                    <a:lnTo>
                      <a:pt x="288" y="337"/>
                    </a:lnTo>
                    <a:lnTo>
                      <a:pt x="301" y="351"/>
                    </a:lnTo>
                    <a:lnTo>
                      <a:pt x="316" y="364"/>
                    </a:lnTo>
                    <a:lnTo>
                      <a:pt x="332" y="376"/>
                    </a:lnTo>
                    <a:lnTo>
                      <a:pt x="351" y="386"/>
                    </a:lnTo>
                    <a:lnTo>
                      <a:pt x="370" y="395"/>
                    </a:lnTo>
                    <a:lnTo>
                      <a:pt x="375" y="400"/>
                    </a:lnTo>
                    <a:lnTo>
                      <a:pt x="375" y="400"/>
                    </a:lnTo>
                    <a:lnTo>
                      <a:pt x="379" y="403"/>
                    </a:lnTo>
                    <a:lnTo>
                      <a:pt x="381" y="409"/>
                    </a:lnTo>
                    <a:lnTo>
                      <a:pt x="382" y="418"/>
                    </a:lnTo>
                    <a:lnTo>
                      <a:pt x="382" y="427"/>
                    </a:lnTo>
                    <a:lnTo>
                      <a:pt x="382" y="427"/>
                    </a:lnTo>
                    <a:lnTo>
                      <a:pt x="382" y="436"/>
                    </a:lnTo>
                    <a:lnTo>
                      <a:pt x="339" y="4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0" name="Freeform 89"/>
              <p:cNvSpPr>
                <a:spLocks/>
              </p:cNvSpPr>
              <p:nvPr/>
            </p:nvSpPr>
            <p:spPr bwMode="auto">
              <a:xfrm>
                <a:off x="4313238" y="3270250"/>
                <a:ext cx="106363" cy="34925"/>
              </a:xfrm>
              <a:custGeom>
                <a:avLst/>
                <a:gdLst>
                  <a:gd name="T0" fmla="*/ 13 w 67"/>
                  <a:gd name="T1" fmla="*/ 20 h 22"/>
                  <a:gd name="T2" fmla="*/ 13 w 67"/>
                  <a:gd name="T3" fmla="*/ 20 h 22"/>
                  <a:gd name="T4" fmla="*/ 15 w 67"/>
                  <a:gd name="T5" fmla="*/ 18 h 22"/>
                  <a:gd name="T6" fmla="*/ 20 w 67"/>
                  <a:gd name="T7" fmla="*/ 16 h 22"/>
                  <a:gd name="T8" fmla="*/ 26 w 67"/>
                  <a:gd name="T9" fmla="*/ 15 h 22"/>
                  <a:gd name="T10" fmla="*/ 33 w 67"/>
                  <a:gd name="T11" fmla="*/ 14 h 22"/>
                  <a:gd name="T12" fmla="*/ 33 w 67"/>
                  <a:gd name="T13" fmla="*/ 14 h 22"/>
                  <a:gd name="T14" fmla="*/ 41 w 67"/>
                  <a:gd name="T15" fmla="*/ 15 h 22"/>
                  <a:gd name="T16" fmla="*/ 46 w 67"/>
                  <a:gd name="T17" fmla="*/ 16 h 22"/>
                  <a:gd name="T18" fmla="*/ 52 w 67"/>
                  <a:gd name="T19" fmla="*/ 18 h 22"/>
                  <a:gd name="T20" fmla="*/ 54 w 67"/>
                  <a:gd name="T21" fmla="*/ 20 h 22"/>
                  <a:gd name="T22" fmla="*/ 54 w 67"/>
                  <a:gd name="T23" fmla="*/ 20 h 22"/>
                  <a:gd name="T24" fmla="*/ 57 w 67"/>
                  <a:gd name="T25" fmla="*/ 22 h 22"/>
                  <a:gd name="T26" fmla="*/ 59 w 67"/>
                  <a:gd name="T27" fmla="*/ 22 h 22"/>
                  <a:gd name="T28" fmla="*/ 59 w 67"/>
                  <a:gd name="T29" fmla="*/ 22 h 22"/>
                  <a:gd name="T30" fmla="*/ 62 w 67"/>
                  <a:gd name="T31" fmla="*/ 22 h 22"/>
                  <a:gd name="T32" fmla="*/ 65 w 67"/>
                  <a:gd name="T33" fmla="*/ 20 h 22"/>
                  <a:gd name="T34" fmla="*/ 65 w 67"/>
                  <a:gd name="T35" fmla="*/ 20 h 22"/>
                  <a:gd name="T36" fmla="*/ 66 w 67"/>
                  <a:gd name="T37" fmla="*/ 18 h 22"/>
                  <a:gd name="T38" fmla="*/ 67 w 67"/>
                  <a:gd name="T39" fmla="*/ 16 h 22"/>
                  <a:gd name="T40" fmla="*/ 66 w 67"/>
                  <a:gd name="T41" fmla="*/ 13 h 22"/>
                  <a:gd name="T42" fmla="*/ 65 w 67"/>
                  <a:gd name="T43" fmla="*/ 10 h 22"/>
                  <a:gd name="T44" fmla="*/ 65 w 67"/>
                  <a:gd name="T45" fmla="*/ 10 h 22"/>
                  <a:gd name="T46" fmla="*/ 59 w 67"/>
                  <a:gd name="T47" fmla="*/ 6 h 22"/>
                  <a:gd name="T48" fmla="*/ 52 w 67"/>
                  <a:gd name="T49" fmla="*/ 3 h 22"/>
                  <a:gd name="T50" fmla="*/ 43 w 67"/>
                  <a:gd name="T51" fmla="*/ 1 h 22"/>
                  <a:gd name="T52" fmla="*/ 33 w 67"/>
                  <a:gd name="T53" fmla="*/ 0 h 22"/>
                  <a:gd name="T54" fmla="*/ 33 w 67"/>
                  <a:gd name="T55" fmla="*/ 0 h 22"/>
                  <a:gd name="T56" fmla="*/ 24 w 67"/>
                  <a:gd name="T57" fmla="*/ 1 h 22"/>
                  <a:gd name="T58" fmla="*/ 15 w 67"/>
                  <a:gd name="T59" fmla="*/ 3 h 22"/>
                  <a:gd name="T60" fmla="*/ 7 w 67"/>
                  <a:gd name="T61" fmla="*/ 6 h 22"/>
                  <a:gd name="T62" fmla="*/ 2 w 67"/>
                  <a:gd name="T63" fmla="*/ 10 h 22"/>
                  <a:gd name="T64" fmla="*/ 2 w 67"/>
                  <a:gd name="T65" fmla="*/ 10 h 22"/>
                  <a:gd name="T66" fmla="*/ 1 w 67"/>
                  <a:gd name="T67" fmla="*/ 13 h 22"/>
                  <a:gd name="T68" fmla="*/ 0 w 67"/>
                  <a:gd name="T69" fmla="*/ 16 h 22"/>
                  <a:gd name="T70" fmla="*/ 1 w 67"/>
                  <a:gd name="T71" fmla="*/ 18 h 22"/>
                  <a:gd name="T72" fmla="*/ 2 w 67"/>
                  <a:gd name="T73" fmla="*/ 20 h 22"/>
                  <a:gd name="T74" fmla="*/ 2 w 67"/>
                  <a:gd name="T75" fmla="*/ 20 h 22"/>
                  <a:gd name="T76" fmla="*/ 5 w 67"/>
                  <a:gd name="T77" fmla="*/ 22 h 22"/>
                  <a:gd name="T78" fmla="*/ 7 w 67"/>
                  <a:gd name="T79" fmla="*/ 22 h 22"/>
                  <a:gd name="T80" fmla="*/ 10 w 67"/>
                  <a:gd name="T81" fmla="*/ 21 h 22"/>
                  <a:gd name="T82" fmla="*/ 13 w 67"/>
                  <a:gd name="T83" fmla="*/ 20 h 22"/>
                  <a:gd name="T84" fmla="*/ 13 w 67"/>
                  <a:gd name="T85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7" h="22">
                    <a:moveTo>
                      <a:pt x="13" y="20"/>
                    </a:moveTo>
                    <a:lnTo>
                      <a:pt x="13" y="20"/>
                    </a:lnTo>
                    <a:lnTo>
                      <a:pt x="15" y="18"/>
                    </a:lnTo>
                    <a:lnTo>
                      <a:pt x="20" y="16"/>
                    </a:lnTo>
                    <a:lnTo>
                      <a:pt x="26" y="15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41" y="15"/>
                    </a:lnTo>
                    <a:lnTo>
                      <a:pt x="46" y="16"/>
                    </a:lnTo>
                    <a:lnTo>
                      <a:pt x="52" y="18"/>
                    </a:lnTo>
                    <a:lnTo>
                      <a:pt x="54" y="20"/>
                    </a:lnTo>
                    <a:lnTo>
                      <a:pt x="54" y="20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6" y="18"/>
                    </a:lnTo>
                    <a:lnTo>
                      <a:pt x="67" y="16"/>
                    </a:lnTo>
                    <a:lnTo>
                      <a:pt x="66" y="13"/>
                    </a:lnTo>
                    <a:lnTo>
                      <a:pt x="65" y="10"/>
                    </a:lnTo>
                    <a:lnTo>
                      <a:pt x="65" y="10"/>
                    </a:lnTo>
                    <a:lnTo>
                      <a:pt x="59" y="6"/>
                    </a:lnTo>
                    <a:lnTo>
                      <a:pt x="52" y="3"/>
                    </a:lnTo>
                    <a:lnTo>
                      <a:pt x="43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24" y="1"/>
                    </a:lnTo>
                    <a:lnTo>
                      <a:pt x="15" y="3"/>
                    </a:lnTo>
                    <a:lnTo>
                      <a:pt x="7" y="6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1" y="13"/>
                    </a:lnTo>
                    <a:lnTo>
                      <a:pt x="0" y="16"/>
                    </a:lnTo>
                    <a:lnTo>
                      <a:pt x="1" y="18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5" y="22"/>
                    </a:lnTo>
                    <a:lnTo>
                      <a:pt x="7" y="22"/>
                    </a:lnTo>
                    <a:lnTo>
                      <a:pt x="10" y="21"/>
                    </a:lnTo>
                    <a:lnTo>
                      <a:pt x="13" y="20"/>
                    </a:lnTo>
                    <a:lnTo>
                      <a:pt x="1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6159229" y="3545666"/>
            <a:ext cx="1115511" cy="988326"/>
            <a:chOff x="6273529" y="3545666"/>
            <a:chExt cx="1115511" cy="988326"/>
          </a:xfrm>
        </p:grpSpPr>
        <p:sp>
          <p:nvSpPr>
            <p:cNvPr id="45" name="타원 11"/>
            <p:cNvSpPr/>
            <p:nvPr/>
          </p:nvSpPr>
          <p:spPr>
            <a:xfrm rot="16200000">
              <a:off x="6337122" y="3482073"/>
              <a:ext cx="988326" cy="1115511"/>
            </a:xfrm>
            <a:custGeom>
              <a:avLst/>
              <a:gdLst/>
              <a:ahLst/>
              <a:cxnLst/>
              <a:rect l="l" t="t" r="r" b="b"/>
              <a:pathLst>
                <a:path w="943662" h="1065099">
                  <a:moveTo>
                    <a:pt x="471831" y="0"/>
                  </a:moveTo>
                  <a:cubicBezTo>
                    <a:pt x="732416" y="0"/>
                    <a:pt x="943662" y="211246"/>
                    <a:pt x="943662" y="471831"/>
                  </a:cubicBezTo>
                  <a:cubicBezTo>
                    <a:pt x="943662" y="704412"/>
                    <a:pt x="775380" y="897689"/>
                    <a:pt x="553732" y="935406"/>
                  </a:cubicBezTo>
                  <a:lnTo>
                    <a:pt x="478510" y="1065099"/>
                  </a:lnTo>
                  <a:lnTo>
                    <a:pt x="404117" y="936836"/>
                  </a:lnTo>
                  <a:cubicBezTo>
                    <a:pt x="175468" y="905837"/>
                    <a:pt x="0" y="709325"/>
                    <a:pt x="0" y="471831"/>
                  </a:cubicBezTo>
                  <a:cubicBezTo>
                    <a:pt x="0" y="211246"/>
                    <a:pt x="211246" y="0"/>
                    <a:pt x="47183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C359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grpSp>
          <p:nvGrpSpPr>
            <p:cNvPr id="91" name="Group 90"/>
            <p:cNvGrpSpPr/>
            <p:nvPr/>
          </p:nvGrpSpPr>
          <p:grpSpPr>
            <a:xfrm>
              <a:off x="6512248" y="3836345"/>
              <a:ext cx="526727" cy="426830"/>
              <a:chOff x="5145088" y="3205163"/>
              <a:chExt cx="736600" cy="596900"/>
            </a:xfrm>
            <a:solidFill>
              <a:schemeClr val="bg1">
                <a:lumMod val="95000"/>
              </a:schemeClr>
            </a:solidFill>
          </p:grpSpPr>
          <p:sp>
            <p:nvSpPr>
              <p:cNvPr id="92" name="Freeform 91"/>
              <p:cNvSpPr>
                <a:spLocks noEditPoints="1"/>
              </p:cNvSpPr>
              <p:nvPr/>
            </p:nvSpPr>
            <p:spPr bwMode="auto">
              <a:xfrm>
                <a:off x="5145088" y="3205163"/>
                <a:ext cx="736600" cy="596900"/>
              </a:xfrm>
              <a:custGeom>
                <a:avLst/>
                <a:gdLst>
                  <a:gd name="T0" fmla="*/ 464 w 464"/>
                  <a:gd name="T1" fmla="*/ 52 h 376"/>
                  <a:gd name="T2" fmla="*/ 464 w 464"/>
                  <a:gd name="T3" fmla="*/ 0 h 376"/>
                  <a:gd name="T4" fmla="*/ 0 w 464"/>
                  <a:gd name="T5" fmla="*/ 0 h 376"/>
                  <a:gd name="T6" fmla="*/ 0 w 464"/>
                  <a:gd name="T7" fmla="*/ 52 h 376"/>
                  <a:gd name="T8" fmla="*/ 10 w 464"/>
                  <a:gd name="T9" fmla="*/ 52 h 376"/>
                  <a:gd name="T10" fmla="*/ 10 w 464"/>
                  <a:gd name="T11" fmla="*/ 281 h 376"/>
                  <a:gd name="T12" fmla="*/ 0 w 464"/>
                  <a:gd name="T13" fmla="*/ 281 h 376"/>
                  <a:gd name="T14" fmla="*/ 0 w 464"/>
                  <a:gd name="T15" fmla="*/ 320 h 376"/>
                  <a:gd name="T16" fmla="*/ 153 w 464"/>
                  <a:gd name="T17" fmla="*/ 320 h 376"/>
                  <a:gd name="T18" fmla="*/ 115 w 464"/>
                  <a:gd name="T19" fmla="*/ 368 h 376"/>
                  <a:gd name="T20" fmla="*/ 126 w 464"/>
                  <a:gd name="T21" fmla="*/ 376 h 376"/>
                  <a:gd name="T22" fmla="*/ 171 w 464"/>
                  <a:gd name="T23" fmla="*/ 320 h 376"/>
                  <a:gd name="T24" fmla="*/ 224 w 464"/>
                  <a:gd name="T25" fmla="*/ 320 h 376"/>
                  <a:gd name="T26" fmla="*/ 224 w 464"/>
                  <a:gd name="T27" fmla="*/ 372 h 376"/>
                  <a:gd name="T28" fmla="*/ 238 w 464"/>
                  <a:gd name="T29" fmla="*/ 372 h 376"/>
                  <a:gd name="T30" fmla="*/ 238 w 464"/>
                  <a:gd name="T31" fmla="*/ 320 h 376"/>
                  <a:gd name="T32" fmla="*/ 292 w 464"/>
                  <a:gd name="T33" fmla="*/ 320 h 376"/>
                  <a:gd name="T34" fmla="*/ 337 w 464"/>
                  <a:gd name="T35" fmla="*/ 376 h 376"/>
                  <a:gd name="T36" fmla="*/ 348 w 464"/>
                  <a:gd name="T37" fmla="*/ 368 h 376"/>
                  <a:gd name="T38" fmla="*/ 310 w 464"/>
                  <a:gd name="T39" fmla="*/ 320 h 376"/>
                  <a:gd name="T40" fmla="*/ 464 w 464"/>
                  <a:gd name="T41" fmla="*/ 320 h 376"/>
                  <a:gd name="T42" fmla="*/ 464 w 464"/>
                  <a:gd name="T43" fmla="*/ 281 h 376"/>
                  <a:gd name="T44" fmla="*/ 452 w 464"/>
                  <a:gd name="T45" fmla="*/ 281 h 376"/>
                  <a:gd name="T46" fmla="*/ 452 w 464"/>
                  <a:gd name="T47" fmla="*/ 52 h 376"/>
                  <a:gd name="T48" fmla="*/ 464 w 464"/>
                  <a:gd name="T49" fmla="*/ 52 h 376"/>
                  <a:gd name="T50" fmla="*/ 449 w 464"/>
                  <a:gd name="T51" fmla="*/ 306 h 376"/>
                  <a:gd name="T52" fmla="*/ 14 w 464"/>
                  <a:gd name="T53" fmla="*/ 306 h 376"/>
                  <a:gd name="T54" fmla="*/ 14 w 464"/>
                  <a:gd name="T55" fmla="*/ 295 h 376"/>
                  <a:gd name="T56" fmla="*/ 449 w 464"/>
                  <a:gd name="T57" fmla="*/ 295 h 376"/>
                  <a:gd name="T58" fmla="*/ 449 w 464"/>
                  <a:gd name="T59" fmla="*/ 306 h 376"/>
                  <a:gd name="T60" fmla="*/ 14 w 464"/>
                  <a:gd name="T61" fmla="*/ 14 h 376"/>
                  <a:gd name="T62" fmla="*/ 449 w 464"/>
                  <a:gd name="T63" fmla="*/ 14 h 376"/>
                  <a:gd name="T64" fmla="*/ 449 w 464"/>
                  <a:gd name="T65" fmla="*/ 38 h 376"/>
                  <a:gd name="T66" fmla="*/ 14 w 464"/>
                  <a:gd name="T67" fmla="*/ 38 h 376"/>
                  <a:gd name="T68" fmla="*/ 14 w 464"/>
                  <a:gd name="T69" fmla="*/ 14 h 376"/>
                  <a:gd name="T70" fmla="*/ 438 w 464"/>
                  <a:gd name="T71" fmla="*/ 280 h 376"/>
                  <a:gd name="T72" fmla="*/ 26 w 464"/>
                  <a:gd name="T73" fmla="*/ 280 h 376"/>
                  <a:gd name="T74" fmla="*/ 26 w 464"/>
                  <a:gd name="T75" fmla="*/ 52 h 376"/>
                  <a:gd name="T76" fmla="*/ 438 w 464"/>
                  <a:gd name="T77" fmla="*/ 52 h 376"/>
                  <a:gd name="T78" fmla="*/ 438 w 464"/>
                  <a:gd name="T79" fmla="*/ 280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64" h="376">
                    <a:moveTo>
                      <a:pt x="464" y="52"/>
                    </a:moveTo>
                    <a:lnTo>
                      <a:pt x="464" y="0"/>
                    </a:lnTo>
                    <a:lnTo>
                      <a:pt x="0" y="0"/>
                    </a:lnTo>
                    <a:lnTo>
                      <a:pt x="0" y="52"/>
                    </a:lnTo>
                    <a:lnTo>
                      <a:pt x="10" y="52"/>
                    </a:lnTo>
                    <a:lnTo>
                      <a:pt x="10" y="281"/>
                    </a:lnTo>
                    <a:lnTo>
                      <a:pt x="0" y="281"/>
                    </a:lnTo>
                    <a:lnTo>
                      <a:pt x="0" y="320"/>
                    </a:lnTo>
                    <a:lnTo>
                      <a:pt x="153" y="320"/>
                    </a:lnTo>
                    <a:lnTo>
                      <a:pt x="115" y="368"/>
                    </a:lnTo>
                    <a:lnTo>
                      <a:pt x="126" y="376"/>
                    </a:lnTo>
                    <a:lnTo>
                      <a:pt x="171" y="320"/>
                    </a:lnTo>
                    <a:lnTo>
                      <a:pt x="224" y="320"/>
                    </a:lnTo>
                    <a:lnTo>
                      <a:pt x="224" y="372"/>
                    </a:lnTo>
                    <a:lnTo>
                      <a:pt x="238" y="372"/>
                    </a:lnTo>
                    <a:lnTo>
                      <a:pt x="238" y="320"/>
                    </a:lnTo>
                    <a:lnTo>
                      <a:pt x="292" y="320"/>
                    </a:lnTo>
                    <a:lnTo>
                      <a:pt x="337" y="376"/>
                    </a:lnTo>
                    <a:lnTo>
                      <a:pt x="348" y="368"/>
                    </a:lnTo>
                    <a:lnTo>
                      <a:pt x="310" y="320"/>
                    </a:lnTo>
                    <a:lnTo>
                      <a:pt x="464" y="320"/>
                    </a:lnTo>
                    <a:lnTo>
                      <a:pt x="464" y="281"/>
                    </a:lnTo>
                    <a:lnTo>
                      <a:pt x="452" y="281"/>
                    </a:lnTo>
                    <a:lnTo>
                      <a:pt x="452" y="52"/>
                    </a:lnTo>
                    <a:lnTo>
                      <a:pt x="464" y="52"/>
                    </a:lnTo>
                    <a:close/>
                    <a:moveTo>
                      <a:pt x="449" y="306"/>
                    </a:moveTo>
                    <a:lnTo>
                      <a:pt x="14" y="306"/>
                    </a:lnTo>
                    <a:lnTo>
                      <a:pt x="14" y="295"/>
                    </a:lnTo>
                    <a:lnTo>
                      <a:pt x="449" y="295"/>
                    </a:lnTo>
                    <a:lnTo>
                      <a:pt x="449" y="306"/>
                    </a:lnTo>
                    <a:close/>
                    <a:moveTo>
                      <a:pt x="14" y="14"/>
                    </a:moveTo>
                    <a:lnTo>
                      <a:pt x="449" y="14"/>
                    </a:lnTo>
                    <a:lnTo>
                      <a:pt x="449" y="38"/>
                    </a:lnTo>
                    <a:lnTo>
                      <a:pt x="14" y="38"/>
                    </a:lnTo>
                    <a:lnTo>
                      <a:pt x="14" y="14"/>
                    </a:lnTo>
                    <a:close/>
                    <a:moveTo>
                      <a:pt x="438" y="280"/>
                    </a:moveTo>
                    <a:lnTo>
                      <a:pt x="26" y="280"/>
                    </a:lnTo>
                    <a:lnTo>
                      <a:pt x="26" y="52"/>
                    </a:lnTo>
                    <a:lnTo>
                      <a:pt x="438" y="52"/>
                    </a:lnTo>
                    <a:lnTo>
                      <a:pt x="438" y="2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3" name="Freeform 92"/>
              <p:cNvSpPr>
                <a:spLocks noEditPoints="1"/>
              </p:cNvSpPr>
              <p:nvPr/>
            </p:nvSpPr>
            <p:spPr bwMode="auto">
              <a:xfrm>
                <a:off x="5221288" y="3425825"/>
                <a:ext cx="174625" cy="188913"/>
              </a:xfrm>
              <a:custGeom>
                <a:avLst/>
                <a:gdLst>
                  <a:gd name="T0" fmla="*/ 46 w 110"/>
                  <a:gd name="T1" fmla="*/ 119 h 119"/>
                  <a:gd name="T2" fmla="*/ 65 w 110"/>
                  <a:gd name="T3" fmla="*/ 119 h 119"/>
                  <a:gd name="T4" fmla="*/ 78 w 110"/>
                  <a:gd name="T5" fmla="*/ 119 h 119"/>
                  <a:gd name="T6" fmla="*/ 110 w 110"/>
                  <a:gd name="T7" fmla="*/ 119 h 119"/>
                  <a:gd name="T8" fmla="*/ 110 w 110"/>
                  <a:gd name="T9" fmla="*/ 29 h 119"/>
                  <a:gd name="T10" fmla="*/ 78 w 110"/>
                  <a:gd name="T11" fmla="*/ 29 h 119"/>
                  <a:gd name="T12" fmla="*/ 78 w 110"/>
                  <a:gd name="T13" fmla="*/ 0 h 119"/>
                  <a:gd name="T14" fmla="*/ 33 w 110"/>
                  <a:gd name="T15" fmla="*/ 0 h 119"/>
                  <a:gd name="T16" fmla="*/ 33 w 110"/>
                  <a:gd name="T17" fmla="*/ 53 h 119"/>
                  <a:gd name="T18" fmla="*/ 0 w 110"/>
                  <a:gd name="T19" fmla="*/ 53 h 119"/>
                  <a:gd name="T20" fmla="*/ 0 w 110"/>
                  <a:gd name="T21" fmla="*/ 119 h 119"/>
                  <a:gd name="T22" fmla="*/ 33 w 110"/>
                  <a:gd name="T23" fmla="*/ 119 h 119"/>
                  <a:gd name="T24" fmla="*/ 46 w 110"/>
                  <a:gd name="T25" fmla="*/ 119 h 119"/>
                  <a:gd name="T26" fmla="*/ 80 w 110"/>
                  <a:gd name="T27" fmla="*/ 43 h 119"/>
                  <a:gd name="T28" fmla="*/ 96 w 110"/>
                  <a:gd name="T29" fmla="*/ 43 h 119"/>
                  <a:gd name="T30" fmla="*/ 96 w 110"/>
                  <a:gd name="T31" fmla="*/ 105 h 119"/>
                  <a:gd name="T32" fmla="*/ 80 w 110"/>
                  <a:gd name="T33" fmla="*/ 105 h 119"/>
                  <a:gd name="T34" fmla="*/ 80 w 110"/>
                  <a:gd name="T35" fmla="*/ 43 h 119"/>
                  <a:gd name="T36" fmla="*/ 47 w 110"/>
                  <a:gd name="T37" fmla="*/ 14 h 119"/>
                  <a:gd name="T38" fmla="*/ 64 w 110"/>
                  <a:gd name="T39" fmla="*/ 14 h 119"/>
                  <a:gd name="T40" fmla="*/ 64 w 110"/>
                  <a:gd name="T41" fmla="*/ 105 h 119"/>
                  <a:gd name="T42" fmla="*/ 47 w 110"/>
                  <a:gd name="T43" fmla="*/ 105 h 119"/>
                  <a:gd name="T44" fmla="*/ 47 w 110"/>
                  <a:gd name="T45" fmla="*/ 14 h 119"/>
                  <a:gd name="T46" fmla="*/ 32 w 110"/>
                  <a:gd name="T47" fmla="*/ 105 h 119"/>
                  <a:gd name="T48" fmla="*/ 14 w 110"/>
                  <a:gd name="T49" fmla="*/ 105 h 119"/>
                  <a:gd name="T50" fmla="*/ 14 w 110"/>
                  <a:gd name="T51" fmla="*/ 67 h 119"/>
                  <a:gd name="T52" fmla="*/ 32 w 110"/>
                  <a:gd name="T53" fmla="*/ 67 h 119"/>
                  <a:gd name="T54" fmla="*/ 32 w 110"/>
                  <a:gd name="T55" fmla="*/ 105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9">
                    <a:moveTo>
                      <a:pt x="46" y="119"/>
                    </a:moveTo>
                    <a:lnTo>
                      <a:pt x="65" y="119"/>
                    </a:lnTo>
                    <a:lnTo>
                      <a:pt x="78" y="119"/>
                    </a:lnTo>
                    <a:lnTo>
                      <a:pt x="110" y="119"/>
                    </a:lnTo>
                    <a:lnTo>
                      <a:pt x="110" y="29"/>
                    </a:lnTo>
                    <a:lnTo>
                      <a:pt x="78" y="29"/>
                    </a:lnTo>
                    <a:lnTo>
                      <a:pt x="78" y="0"/>
                    </a:lnTo>
                    <a:lnTo>
                      <a:pt x="33" y="0"/>
                    </a:lnTo>
                    <a:lnTo>
                      <a:pt x="33" y="53"/>
                    </a:lnTo>
                    <a:lnTo>
                      <a:pt x="0" y="53"/>
                    </a:lnTo>
                    <a:lnTo>
                      <a:pt x="0" y="119"/>
                    </a:lnTo>
                    <a:lnTo>
                      <a:pt x="33" y="119"/>
                    </a:lnTo>
                    <a:lnTo>
                      <a:pt x="46" y="119"/>
                    </a:lnTo>
                    <a:close/>
                    <a:moveTo>
                      <a:pt x="80" y="43"/>
                    </a:moveTo>
                    <a:lnTo>
                      <a:pt x="96" y="43"/>
                    </a:lnTo>
                    <a:lnTo>
                      <a:pt x="96" y="105"/>
                    </a:lnTo>
                    <a:lnTo>
                      <a:pt x="80" y="105"/>
                    </a:lnTo>
                    <a:lnTo>
                      <a:pt x="80" y="43"/>
                    </a:lnTo>
                    <a:close/>
                    <a:moveTo>
                      <a:pt x="47" y="14"/>
                    </a:moveTo>
                    <a:lnTo>
                      <a:pt x="64" y="14"/>
                    </a:lnTo>
                    <a:lnTo>
                      <a:pt x="64" y="105"/>
                    </a:lnTo>
                    <a:lnTo>
                      <a:pt x="47" y="105"/>
                    </a:lnTo>
                    <a:lnTo>
                      <a:pt x="47" y="14"/>
                    </a:lnTo>
                    <a:close/>
                    <a:moveTo>
                      <a:pt x="32" y="105"/>
                    </a:moveTo>
                    <a:lnTo>
                      <a:pt x="14" y="105"/>
                    </a:lnTo>
                    <a:lnTo>
                      <a:pt x="14" y="67"/>
                    </a:lnTo>
                    <a:lnTo>
                      <a:pt x="32" y="67"/>
                    </a:lnTo>
                    <a:lnTo>
                      <a:pt x="32" y="1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4" name="Freeform 93"/>
              <p:cNvSpPr>
                <a:spLocks noEditPoints="1"/>
              </p:cNvSpPr>
              <p:nvPr/>
            </p:nvSpPr>
            <p:spPr bwMode="auto">
              <a:xfrm>
                <a:off x="5424488" y="3427413"/>
                <a:ext cx="174625" cy="187325"/>
              </a:xfrm>
              <a:custGeom>
                <a:avLst/>
                <a:gdLst>
                  <a:gd name="T0" fmla="*/ 45 w 110"/>
                  <a:gd name="T1" fmla="*/ 118 h 118"/>
                  <a:gd name="T2" fmla="*/ 77 w 110"/>
                  <a:gd name="T3" fmla="*/ 118 h 118"/>
                  <a:gd name="T4" fmla="*/ 77 w 110"/>
                  <a:gd name="T5" fmla="*/ 118 h 118"/>
                  <a:gd name="T6" fmla="*/ 110 w 110"/>
                  <a:gd name="T7" fmla="*/ 118 h 118"/>
                  <a:gd name="T8" fmla="*/ 110 w 110"/>
                  <a:gd name="T9" fmla="*/ 0 h 118"/>
                  <a:gd name="T10" fmla="*/ 64 w 110"/>
                  <a:gd name="T11" fmla="*/ 0 h 118"/>
                  <a:gd name="T12" fmla="*/ 64 w 110"/>
                  <a:gd name="T13" fmla="*/ 39 h 118"/>
                  <a:gd name="T14" fmla="*/ 32 w 110"/>
                  <a:gd name="T15" fmla="*/ 39 h 118"/>
                  <a:gd name="T16" fmla="*/ 32 w 110"/>
                  <a:gd name="T17" fmla="*/ 73 h 118"/>
                  <a:gd name="T18" fmla="*/ 0 w 110"/>
                  <a:gd name="T19" fmla="*/ 73 h 118"/>
                  <a:gd name="T20" fmla="*/ 0 w 110"/>
                  <a:gd name="T21" fmla="*/ 118 h 118"/>
                  <a:gd name="T22" fmla="*/ 32 w 110"/>
                  <a:gd name="T23" fmla="*/ 118 h 118"/>
                  <a:gd name="T24" fmla="*/ 45 w 110"/>
                  <a:gd name="T25" fmla="*/ 118 h 118"/>
                  <a:gd name="T26" fmla="*/ 80 w 110"/>
                  <a:gd name="T27" fmla="*/ 14 h 118"/>
                  <a:gd name="T28" fmla="*/ 96 w 110"/>
                  <a:gd name="T29" fmla="*/ 14 h 118"/>
                  <a:gd name="T30" fmla="*/ 96 w 110"/>
                  <a:gd name="T31" fmla="*/ 104 h 118"/>
                  <a:gd name="T32" fmla="*/ 80 w 110"/>
                  <a:gd name="T33" fmla="*/ 104 h 118"/>
                  <a:gd name="T34" fmla="*/ 80 w 110"/>
                  <a:gd name="T35" fmla="*/ 14 h 118"/>
                  <a:gd name="T36" fmla="*/ 46 w 110"/>
                  <a:gd name="T37" fmla="*/ 53 h 118"/>
                  <a:gd name="T38" fmla="*/ 63 w 110"/>
                  <a:gd name="T39" fmla="*/ 53 h 118"/>
                  <a:gd name="T40" fmla="*/ 63 w 110"/>
                  <a:gd name="T41" fmla="*/ 104 h 118"/>
                  <a:gd name="T42" fmla="*/ 46 w 110"/>
                  <a:gd name="T43" fmla="*/ 104 h 118"/>
                  <a:gd name="T44" fmla="*/ 46 w 110"/>
                  <a:gd name="T45" fmla="*/ 53 h 118"/>
                  <a:gd name="T46" fmla="*/ 31 w 110"/>
                  <a:gd name="T47" fmla="*/ 104 h 118"/>
                  <a:gd name="T48" fmla="*/ 14 w 110"/>
                  <a:gd name="T49" fmla="*/ 104 h 118"/>
                  <a:gd name="T50" fmla="*/ 14 w 110"/>
                  <a:gd name="T51" fmla="*/ 87 h 118"/>
                  <a:gd name="T52" fmla="*/ 31 w 110"/>
                  <a:gd name="T53" fmla="*/ 87 h 118"/>
                  <a:gd name="T54" fmla="*/ 31 w 110"/>
                  <a:gd name="T55" fmla="*/ 104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18">
                    <a:moveTo>
                      <a:pt x="45" y="118"/>
                    </a:moveTo>
                    <a:lnTo>
                      <a:pt x="77" y="118"/>
                    </a:lnTo>
                    <a:lnTo>
                      <a:pt x="77" y="118"/>
                    </a:lnTo>
                    <a:lnTo>
                      <a:pt x="110" y="118"/>
                    </a:lnTo>
                    <a:lnTo>
                      <a:pt x="110" y="0"/>
                    </a:lnTo>
                    <a:lnTo>
                      <a:pt x="64" y="0"/>
                    </a:lnTo>
                    <a:lnTo>
                      <a:pt x="64" y="39"/>
                    </a:lnTo>
                    <a:lnTo>
                      <a:pt x="32" y="39"/>
                    </a:lnTo>
                    <a:lnTo>
                      <a:pt x="32" y="73"/>
                    </a:lnTo>
                    <a:lnTo>
                      <a:pt x="0" y="73"/>
                    </a:lnTo>
                    <a:lnTo>
                      <a:pt x="0" y="118"/>
                    </a:lnTo>
                    <a:lnTo>
                      <a:pt x="32" y="118"/>
                    </a:lnTo>
                    <a:lnTo>
                      <a:pt x="45" y="118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04"/>
                    </a:lnTo>
                    <a:lnTo>
                      <a:pt x="80" y="104"/>
                    </a:lnTo>
                    <a:lnTo>
                      <a:pt x="80" y="14"/>
                    </a:lnTo>
                    <a:close/>
                    <a:moveTo>
                      <a:pt x="46" y="53"/>
                    </a:moveTo>
                    <a:lnTo>
                      <a:pt x="63" y="53"/>
                    </a:lnTo>
                    <a:lnTo>
                      <a:pt x="63" y="104"/>
                    </a:lnTo>
                    <a:lnTo>
                      <a:pt x="46" y="104"/>
                    </a:lnTo>
                    <a:lnTo>
                      <a:pt x="46" y="53"/>
                    </a:lnTo>
                    <a:close/>
                    <a:moveTo>
                      <a:pt x="31" y="104"/>
                    </a:moveTo>
                    <a:lnTo>
                      <a:pt x="14" y="104"/>
                    </a:lnTo>
                    <a:lnTo>
                      <a:pt x="14" y="87"/>
                    </a:lnTo>
                    <a:lnTo>
                      <a:pt x="31" y="87"/>
                    </a:lnTo>
                    <a:lnTo>
                      <a:pt x="31" y="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5" name="Freeform 94"/>
              <p:cNvSpPr>
                <a:spLocks noEditPoints="1"/>
              </p:cNvSpPr>
              <p:nvPr/>
            </p:nvSpPr>
            <p:spPr bwMode="auto">
              <a:xfrm>
                <a:off x="5626100" y="3409950"/>
                <a:ext cx="174625" cy="204788"/>
              </a:xfrm>
              <a:custGeom>
                <a:avLst/>
                <a:gdLst>
                  <a:gd name="T0" fmla="*/ 45 w 110"/>
                  <a:gd name="T1" fmla="*/ 129 h 129"/>
                  <a:gd name="T2" fmla="*/ 65 w 110"/>
                  <a:gd name="T3" fmla="*/ 129 h 129"/>
                  <a:gd name="T4" fmla="*/ 78 w 110"/>
                  <a:gd name="T5" fmla="*/ 129 h 129"/>
                  <a:gd name="T6" fmla="*/ 110 w 110"/>
                  <a:gd name="T7" fmla="*/ 129 h 129"/>
                  <a:gd name="T8" fmla="*/ 110 w 110"/>
                  <a:gd name="T9" fmla="*/ 0 h 129"/>
                  <a:gd name="T10" fmla="*/ 65 w 110"/>
                  <a:gd name="T11" fmla="*/ 0 h 129"/>
                  <a:gd name="T12" fmla="*/ 65 w 110"/>
                  <a:gd name="T13" fmla="*/ 80 h 129"/>
                  <a:gd name="T14" fmla="*/ 45 w 110"/>
                  <a:gd name="T15" fmla="*/ 80 h 129"/>
                  <a:gd name="T16" fmla="*/ 45 w 110"/>
                  <a:gd name="T17" fmla="*/ 47 h 129"/>
                  <a:gd name="T18" fmla="*/ 0 w 110"/>
                  <a:gd name="T19" fmla="*/ 47 h 129"/>
                  <a:gd name="T20" fmla="*/ 0 w 110"/>
                  <a:gd name="T21" fmla="*/ 129 h 129"/>
                  <a:gd name="T22" fmla="*/ 32 w 110"/>
                  <a:gd name="T23" fmla="*/ 129 h 129"/>
                  <a:gd name="T24" fmla="*/ 45 w 110"/>
                  <a:gd name="T25" fmla="*/ 129 h 129"/>
                  <a:gd name="T26" fmla="*/ 80 w 110"/>
                  <a:gd name="T27" fmla="*/ 14 h 129"/>
                  <a:gd name="T28" fmla="*/ 96 w 110"/>
                  <a:gd name="T29" fmla="*/ 14 h 129"/>
                  <a:gd name="T30" fmla="*/ 96 w 110"/>
                  <a:gd name="T31" fmla="*/ 115 h 129"/>
                  <a:gd name="T32" fmla="*/ 80 w 110"/>
                  <a:gd name="T33" fmla="*/ 115 h 129"/>
                  <a:gd name="T34" fmla="*/ 80 w 110"/>
                  <a:gd name="T35" fmla="*/ 14 h 129"/>
                  <a:gd name="T36" fmla="*/ 47 w 110"/>
                  <a:gd name="T37" fmla="*/ 94 h 129"/>
                  <a:gd name="T38" fmla="*/ 64 w 110"/>
                  <a:gd name="T39" fmla="*/ 94 h 129"/>
                  <a:gd name="T40" fmla="*/ 64 w 110"/>
                  <a:gd name="T41" fmla="*/ 115 h 129"/>
                  <a:gd name="T42" fmla="*/ 47 w 110"/>
                  <a:gd name="T43" fmla="*/ 115 h 129"/>
                  <a:gd name="T44" fmla="*/ 47 w 110"/>
                  <a:gd name="T45" fmla="*/ 94 h 129"/>
                  <a:gd name="T46" fmla="*/ 31 w 110"/>
                  <a:gd name="T47" fmla="*/ 115 h 129"/>
                  <a:gd name="T48" fmla="*/ 14 w 110"/>
                  <a:gd name="T49" fmla="*/ 115 h 129"/>
                  <a:gd name="T50" fmla="*/ 14 w 110"/>
                  <a:gd name="T51" fmla="*/ 61 h 129"/>
                  <a:gd name="T52" fmla="*/ 31 w 110"/>
                  <a:gd name="T53" fmla="*/ 61 h 129"/>
                  <a:gd name="T54" fmla="*/ 31 w 110"/>
                  <a:gd name="T55" fmla="*/ 115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0" h="129">
                    <a:moveTo>
                      <a:pt x="45" y="129"/>
                    </a:moveTo>
                    <a:lnTo>
                      <a:pt x="65" y="129"/>
                    </a:lnTo>
                    <a:lnTo>
                      <a:pt x="78" y="129"/>
                    </a:lnTo>
                    <a:lnTo>
                      <a:pt x="110" y="129"/>
                    </a:lnTo>
                    <a:lnTo>
                      <a:pt x="110" y="0"/>
                    </a:lnTo>
                    <a:lnTo>
                      <a:pt x="65" y="0"/>
                    </a:lnTo>
                    <a:lnTo>
                      <a:pt x="65" y="80"/>
                    </a:lnTo>
                    <a:lnTo>
                      <a:pt x="45" y="80"/>
                    </a:lnTo>
                    <a:lnTo>
                      <a:pt x="45" y="47"/>
                    </a:lnTo>
                    <a:lnTo>
                      <a:pt x="0" y="47"/>
                    </a:lnTo>
                    <a:lnTo>
                      <a:pt x="0" y="129"/>
                    </a:lnTo>
                    <a:lnTo>
                      <a:pt x="32" y="129"/>
                    </a:lnTo>
                    <a:lnTo>
                      <a:pt x="45" y="129"/>
                    </a:lnTo>
                    <a:close/>
                    <a:moveTo>
                      <a:pt x="80" y="14"/>
                    </a:moveTo>
                    <a:lnTo>
                      <a:pt x="96" y="14"/>
                    </a:lnTo>
                    <a:lnTo>
                      <a:pt x="96" y="115"/>
                    </a:lnTo>
                    <a:lnTo>
                      <a:pt x="80" y="115"/>
                    </a:lnTo>
                    <a:lnTo>
                      <a:pt x="80" y="14"/>
                    </a:lnTo>
                    <a:close/>
                    <a:moveTo>
                      <a:pt x="47" y="94"/>
                    </a:moveTo>
                    <a:lnTo>
                      <a:pt x="64" y="94"/>
                    </a:lnTo>
                    <a:lnTo>
                      <a:pt x="64" y="115"/>
                    </a:lnTo>
                    <a:lnTo>
                      <a:pt x="47" y="115"/>
                    </a:lnTo>
                    <a:lnTo>
                      <a:pt x="47" y="94"/>
                    </a:lnTo>
                    <a:close/>
                    <a:moveTo>
                      <a:pt x="31" y="115"/>
                    </a:moveTo>
                    <a:lnTo>
                      <a:pt x="14" y="115"/>
                    </a:lnTo>
                    <a:lnTo>
                      <a:pt x="14" y="61"/>
                    </a:lnTo>
                    <a:lnTo>
                      <a:pt x="31" y="61"/>
                    </a:lnTo>
                    <a:lnTo>
                      <a:pt x="31" y="1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6" name="Rectangle 95"/>
              <p:cNvSpPr>
                <a:spLocks noChangeArrowheads="1"/>
              </p:cNvSpPr>
              <p:nvPr/>
            </p:nvSpPr>
            <p:spPr bwMode="auto">
              <a:xfrm>
                <a:off x="5226050" y="3333750"/>
                <a:ext cx="176213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7" name="Rectangle 96"/>
              <p:cNvSpPr>
                <a:spLocks noChangeArrowheads="1"/>
              </p:cNvSpPr>
              <p:nvPr/>
            </p:nvSpPr>
            <p:spPr bwMode="auto">
              <a:xfrm>
                <a:off x="5226050" y="3373438"/>
                <a:ext cx="71438" cy="254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" name="Group 1"/>
          <p:cNvGrpSpPr/>
          <p:nvPr/>
        </p:nvGrpSpPr>
        <p:grpSpPr>
          <a:xfrm>
            <a:off x="9552490" y="3545666"/>
            <a:ext cx="1115511" cy="988326"/>
            <a:chOff x="9666790" y="3545666"/>
            <a:chExt cx="1115511" cy="988326"/>
          </a:xfrm>
        </p:grpSpPr>
        <p:sp>
          <p:nvSpPr>
            <p:cNvPr id="46" name="타원 11"/>
            <p:cNvSpPr/>
            <p:nvPr/>
          </p:nvSpPr>
          <p:spPr>
            <a:xfrm rot="5400000" flipH="1">
              <a:off x="9730383" y="3482073"/>
              <a:ext cx="988326" cy="1115511"/>
            </a:xfrm>
            <a:custGeom>
              <a:avLst/>
              <a:gdLst/>
              <a:ahLst/>
              <a:cxnLst/>
              <a:rect l="l" t="t" r="r" b="b"/>
              <a:pathLst>
                <a:path w="943662" h="1065099">
                  <a:moveTo>
                    <a:pt x="471831" y="0"/>
                  </a:moveTo>
                  <a:cubicBezTo>
                    <a:pt x="732416" y="0"/>
                    <a:pt x="943662" y="211246"/>
                    <a:pt x="943662" y="471831"/>
                  </a:cubicBezTo>
                  <a:cubicBezTo>
                    <a:pt x="943662" y="704412"/>
                    <a:pt x="775380" y="897689"/>
                    <a:pt x="553732" y="935406"/>
                  </a:cubicBezTo>
                  <a:lnTo>
                    <a:pt x="478510" y="1065099"/>
                  </a:lnTo>
                  <a:lnTo>
                    <a:pt x="404117" y="936836"/>
                  </a:lnTo>
                  <a:cubicBezTo>
                    <a:pt x="175468" y="905837"/>
                    <a:pt x="0" y="709325"/>
                    <a:pt x="0" y="471831"/>
                  </a:cubicBezTo>
                  <a:cubicBezTo>
                    <a:pt x="0" y="211246"/>
                    <a:pt x="211246" y="0"/>
                    <a:pt x="471831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>
              <a:solidFill>
                <a:srgbClr val="7B5A8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sp>
          <p:nvSpPr>
            <p:cNvPr id="98" name="Freeform 97"/>
            <p:cNvSpPr>
              <a:spLocks noEditPoints="1"/>
            </p:cNvSpPr>
            <p:nvPr/>
          </p:nvSpPr>
          <p:spPr bwMode="auto">
            <a:xfrm>
              <a:off x="9994615" y="3786220"/>
              <a:ext cx="602785" cy="530131"/>
            </a:xfrm>
            <a:custGeom>
              <a:avLst/>
              <a:gdLst>
                <a:gd name="T0" fmla="*/ 448 w 531"/>
                <a:gd name="T1" fmla="*/ 98 h 467"/>
                <a:gd name="T2" fmla="*/ 461 w 531"/>
                <a:gd name="T3" fmla="*/ 75 h 467"/>
                <a:gd name="T4" fmla="*/ 449 w 531"/>
                <a:gd name="T5" fmla="*/ 72 h 467"/>
                <a:gd name="T6" fmla="*/ 442 w 531"/>
                <a:gd name="T7" fmla="*/ 85 h 467"/>
                <a:gd name="T8" fmla="*/ 430 w 531"/>
                <a:gd name="T9" fmla="*/ 78 h 467"/>
                <a:gd name="T10" fmla="*/ 435 w 531"/>
                <a:gd name="T11" fmla="*/ 67 h 467"/>
                <a:gd name="T12" fmla="*/ 429 w 531"/>
                <a:gd name="T13" fmla="*/ 60 h 467"/>
                <a:gd name="T14" fmla="*/ 286 w 531"/>
                <a:gd name="T15" fmla="*/ 36 h 467"/>
                <a:gd name="T16" fmla="*/ 288 w 531"/>
                <a:gd name="T17" fmla="*/ 15 h 467"/>
                <a:gd name="T18" fmla="*/ 266 w 531"/>
                <a:gd name="T19" fmla="*/ 0 h 467"/>
                <a:gd name="T20" fmla="*/ 247 w 531"/>
                <a:gd name="T21" fmla="*/ 11 h 467"/>
                <a:gd name="T22" fmla="*/ 243 w 531"/>
                <a:gd name="T23" fmla="*/ 31 h 467"/>
                <a:gd name="T24" fmla="*/ 135 w 531"/>
                <a:gd name="T25" fmla="*/ 51 h 467"/>
                <a:gd name="T26" fmla="*/ 97 w 531"/>
                <a:gd name="T27" fmla="*/ 65 h 467"/>
                <a:gd name="T28" fmla="*/ 101 w 531"/>
                <a:gd name="T29" fmla="*/ 78 h 467"/>
                <a:gd name="T30" fmla="*/ 92 w 531"/>
                <a:gd name="T31" fmla="*/ 87 h 467"/>
                <a:gd name="T32" fmla="*/ 84 w 531"/>
                <a:gd name="T33" fmla="*/ 75 h 467"/>
                <a:gd name="T34" fmla="*/ 72 w 531"/>
                <a:gd name="T35" fmla="*/ 72 h 467"/>
                <a:gd name="T36" fmla="*/ 78 w 531"/>
                <a:gd name="T37" fmla="*/ 95 h 467"/>
                <a:gd name="T38" fmla="*/ 0 w 531"/>
                <a:gd name="T39" fmla="*/ 304 h 467"/>
                <a:gd name="T40" fmla="*/ 24 w 531"/>
                <a:gd name="T41" fmla="*/ 328 h 467"/>
                <a:gd name="T42" fmla="*/ 138 w 531"/>
                <a:gd name="T43" fmla="*/ 339 h 467"/>
                <a:gd name="T44" fmla="*/ 173 w 531"/>
                <a:gd name="T45" fmla="*/ 320 h 467"/>
                <a:gd name="T46" fmla="*/ 185 w 531"/>
                <a:gd name="T47" fmla="*/ 300 h 467"/>
                <a:gd name="T48" fmla="*/ 114 w 531"/>
                <a:gd name="T49" fmla="*/ 84 h 467"/>
                <a:gd name="T50" fmla="*/ 178 w 531"/>
                <a:gd name="T51" fmla="*/ 58 h 467"/>
                <a:gd name="T52" fmla="*/ 243 w 531"/>
                <a:gd name="T53" fmla="*/ 233 h 467"/>
                <a:gd name="T54" fmla="*/ 249 w 531"/>
                <a:gd name="T55" fmla="*/ 299 h 467"/>
                <a:gd name="T56" fmla="*/ 248 w 531"/>
                <a:gd name="T57" fmla="*/ 352 h 467"/>
                <a:gd name="T58" fmla="*/ 210 w 531"/>
                <a:gd name="T59" fmla="*/ 385 h 467"/>
                <a:gd name="T60" fmla="*/ 186 w 531"/>
                <a:gd name="T61" fmla="*/ 467 h 467"/>
                <a:gd name="T62" fmla="*/ 327 w 531"/>
                <a:gd name="T63" fmla="*/ 386 h 467"/>
                <a:gd name="T64" fmla="*/ 292 w 531"/>
                <a:gd name="T65" fmla="*/ 371 h 467"/>
                <a:gd name="T66" fmla="*/ 282 w 531"/>
                <a:gd name="T67" fmla="*/ 299 h 467"/>
                <a:gd name="T68" fmla="*/ 289 w 531"/>
                <a:gd name="T69" fmla="*/ 233 h 467"/>
                <a:gd name="T70" fmla="*/ 354 w 531"/>
                <a:gd name="T71" fmla="*/ 58 h 467"/>
                <a:gd name="T72" fmla="*/ 417 w 531"/>
                <a:gd name="T73" fmla="*/ 84 h 467"/>
                <a:gd name="T74" fmla="*/ 346 w 531"/>
                <a:gd name="T75" fmla="*/ 300 h 467"/>
                <a:gd name="T76" fmla="*/ 358 w 531"/>
                <a:gd name="T77" fmla="*/ 320 h 467"/>
                <a:gd name="T78" fmla="*/ 396 w 531"/>
                <a:gd name="T79" fmla="*/ 339 h 467"/>
                <a:gd name="T80" fmla="*/ 507 w 531"/>
                <a:gd name="T81" fmla="*/ 328 h 467"/>
                <a:gd name="T82" fmla="*/ 531 w 531"/>
                <a:gd name="T83" fmla="*/ 303 h 467"/>
                <a:gd name="T84" fmla="*/ 275 w 531"/>
                <a:gd name="T85" fmla="*/ 24 h 467"/>
                <a:gd name="T86" fmla="*/ 266 w 531"/>
                <a:gd name="T87" fmla="*/ 34 h 467"/>
                <a:gd name="T88" fmla="*/ 257 w 531"/>
                <a:gd name="T89" fmla="*/ 21 h 467"/>
                <a:gd name="T90" fmla="*/ 51 w 531"/>
                <a:gd name="T91" fmla="*/ 325 h 467"/>
                <a:gd name="T92" fmla="*/ 166 w 531"/>
                <a:gd name="T93" fmla="*/ 308 h 467"/>
                <a:gd name="T94" fmla="*/ 134 w 531"/>
                <a:gd name="T95" fmla="*/ 325 h 467"/>
                <a:gd name="T96" fmla="*/ 270 w 531"/>
                <a:gd name="T97" fmla="*/ 217 h 467"/>
                <a:gd name="T98" fmla="*/ 275 w 531"/>
                <a:gd name="T99" fmla="*/ 274 h 467"/>
                <a:gd name="T100" fmla="*/ 256 w 531"/>
                <a:gd name="T101" fmla="*/ 274 h 467"/>
                <a:gd name="T102" fmla="*/ 262 w 531"/>
                <a:gd name="T103" fmla="*/ 217 h 467"/>
                <a:gd name="T104" fmla="*/ 331 w 531"/>
                <a:gd name="T105" fmla="*/ 453 h 467"/>
                <a:gd name="T106" fmla="*/ 296 w 531"/>
                <a:gd name="T107" fmla="*/ 391 h 467"/>
                <a:gd name="T108" fmla="*/ 256 w 531"/>
                <a:gd name="T109" fmla="*/ 368 h 467"/>
                <a:gd name="T110" fmla="*/ 268 w 531"/>
                <a:gd name="T111" fmla="*/ 307 h 467"/>
                <a:gd name="T112" fmla="*/ 274 w 531"/>
                <a:gd name="T113" fmla="*/ 368 h 467"/>
                <a:gd name="T114" fmla="*/ 268 w 531"/>
                <a:gd name="T115" fmla="*/ 203 h 467"/>
                <a:gd name="T116" fmla="*/ 268 w 531"/>
                <a:gd name="T117" fmla="*/ 53 h 467"/>
                <a:gd name="T118" fmla="*/ 480 w 531"/>
                <a:gd name="T119" fmla="*/ 325 h 467"/>
                <a:gd name="T120" fmla="*/ 367 w 531"/>
                <a:gd name="T121" fmla="*/ 308 h 467"/>
                <a:gd name="T122" fmla="*/ 480 w 531"/>
                <a:gd name="T123" fmla="*/ 325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31" h="467">
                  <a:moveTo>
                    <a:pt x="531" y="303"/>
                  </a:moveTo>
                  <a:lnTo>
                    <a:pt x="531" y="303"/>
                  </a:lnTo>
                  <a:lnTo>
                    <a:pt x="531" y="300"/>
                  </a:lnTo>
                  <a:lnTo>
                    <a:pt x="530" y="298"/>
                  </a:lnTo>
                  <a:lnTo>
                    <a:pt x="448" y="98"/>
                  </a:lnTo>
                  <a:lnTo>
                    <a:pt x="448" y="98"/>
                  </a:lnTo>
                  <a:lnTo>
                    <a:pt x="453" y="95"/>
                  </a:lnTo>
                  <a:lnTo>
                    <a:pt x="457" y="91"/>
                  </a:lnTo>
                  <a:lnTo>
                    <a:pt x="461" y="84"/>
                  </a:lnTo>
                  <a:lnTo>
                    <a:pt x="462" y="78"/>
                  </a:lnTo>
                  <a:lnTo>
                    <a:pt x="462" y="78"/>
                  </a:lnTo>
                  <a:lnTo>
                    <a:pt x="461" y="75"/>
                  </a:lnTo>
                  <a:lnTo>
                    <a:pt x="459" y="72"/>
                  </a:lnTo>
                  <a:lnTo>
                    <a:pt x="457" y="71"/>
                  </a:lnTo>
                  <a:lnTo>
                    <a:pt x="454" y="70"/>
                  </a:lnTo>
                  <a:lnTo>
                    <a:pt x="454" y="70"/>
                  </a:lnTo>
                  <a:lnTo>
                    <a:pt x="452" y="71"/>
                  </a:lnTo>
                  <a:lnTo>
                    <a:pt x="449" y="72"/>
                  </a:lnTo>
                  <a:lnTo>
                    <a:pt x="448" y="75"/>
                  </a:lnTo>
                  <a:lnTo>
                    <a:pt x="448" y="78"/>
                  </a:lnTo>
                  <a:lnTo>
                    <a:pt x="448" y="78"/>
                  </a:lnTo>
                  <a:lnTo>
                    <a:pt x="446" y="81"/>
                  </a:lnTo>
                  <a:lnTo>
                    <a:pt x="444" y="83"/>
                  </a:lnTo>
                  <a:lnTo>
                    <a:pt x="442" y="85"/>
                  </a:lnTo>
                  <a:lnTo>
                    <a:pt x="439" y="87"/>
                  </a:lnTo>
                  <a:lnTo>
                    <a:pt x="439" y="87"/>
                  </a:lnTo>
                  <a:lnTo>
                    <a:pt x="436" y="85"/>
                  </a:lnTo>
                  <a:lnTo>
                    <a:pt x="434" y="83"/>
                  </a:lnTo>
                  <a:lnTo>
                    <a:pt x="431" y="81"/>
                  </a:lnTo>
                  <a:lnTo>
                    <a:pt x="430" y="78"/>
                  </a:lnTo>
                  <a:lnTo>
                    <a:pt x="430" y="78"/>
                  </a:lnTo>
                  <a:lnTo>
                    <a:pt x="431" y="75"/>
                  </a:lnTo>
                  <a:lnTo>
                    <a:pt x="434" y="72"/>
                  </a:lnTo>
                  <a:lnTo>
                    <a:pt x="434" y="72"/>
                  </a:lnTo>
                  <a:lnTo>
                    <a:pt x="435" y="70"/>
                  </a:lnTo>
                  <a:lnTo>
                    <a:pt x="435" y="67"/>
                  </a:lnTo>
                  <a:lnTo>
                    <a:pt x="435" y="65"/>
                  </a:lnTo>
                  <a:lnTo>
                    <a:pt x="434" y="63"/>
                  </a:lnTo>
                  <a:lnTo>
                    <a:pt x="434" y="63"/>
                  </a:lnTo>
                  <a:lnTo>
                    <a:pt x="431" y="61"/>
                  </a:lnTo>
                  <a:lnTo>
                    <a:pt x="429" y="60"/>
                  </a:lnTo>
                  <a:lnTo>
                    <a:pt x="429" y="60"/>
                  </a:lnTo>
                  <a:lnTo>
                    <a:pt x="396" y="51"/>
                  </a:lnTo>
                  <a:lnTo>
                    <a:pt x="360" y="44"/>
                  </a:lnTo>
                  <a:lnTo>
                    <a:pt x="323" y="41"/>
                  </a:lnTo>
                  <a:lnTo>
                    <a:pt x="283" y="39"/>
                  </a:lnTo>
                  <a:lnTo>
                    <a:pt x="283" y="39"/>
                  </a:lnTo>
                  <a:lnTo>
                    <a:pt x="286" y="36"/>
                  </a:lnTo>
                  <a:lnTo>
                    <a:pt x="288" y="31"/>
                  </a:lnTo>
                  <a:lnTo>
                    <a:pt x="289" y="28"/>
                  </a:lnTo>
                  <a:lnTo>
                    <a:pt x="289" y="24"/>
                  </a:lnTo>
                  <a:lnTo>
                    <a:pt x="289" y="24"/>
                  </a:lnTo>
                  <a:lnTo>
                    <a:pt x="289" y="20"/>
                  </a:lnTo>
                  <a:lnTo>
                    <a:pt x="288" y="15"/>
                  </a:lnTo>
                  <a:lnTo>
                    <a:pt x="286" y="11"/>
                  </a:lnTo>
                  <a:lnTo>
                    <a:pt x="282" y="8"/>
                  </a:lnTo>
                  <a:lnTo>
                    <a:pt x="279" y="4"/>
                  </a:lnTo>
                  <a:lnTo>
                    <a:pt x="275" y="2"/>
                  </a:lnTo>
                  <a:lnTo>
                    <a:pt x="270" y="1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261" y="1"/>
                  </a:lnTo>
                  <a:lnTo>
                    <a:pt x="256" y="2"/>
                  </a:lnTo>
                  <a:lnTo>
                    <a:pt x="253" y="4"/>
                  </a:lnTo>
                  <a:lnTo>
                    <a:pt x="249" y="8"/>
                  </a:lnTo>
                  <a:lnTo>
                    <a:pt x="247" y="11"/>
                  </a:lnTo>
                  <a:lnTo>
                    <a:pt x="245" y="15"/>
                  </a:lnTo>
                  <a:lnTo>
                    <a:pt x="242" y="20"/>
                  </a:lnTo>
                  <a:lnTo>
                    <a:pt x="242" y="24"/>
                  </a:lnTo>
                  <a:lnTo>
                    <a:pt x="242" y="24"/>
                  </a:lnTo>
                  <a:lnTo>
                    <a:pt x="242" y="28"/>
                  </a:lnTo>
                  <a:lnTo>
                    <a:pt x="243" y="31"/>
                  </a:lnTo>
                  <a:lnTo>
                    <a:pt x="246" y="36"/>
                  </a:lnTo>
                  <a:lnTo>
                    <a:pt x="248" y="39"/>
                  </a:lnTo>
                  <a:lnTo>
                    <a:pt x="248" y="39"/>
                  </a:lnTo>
                  <a:lnTo>
                    <a:pt x="209" y="41"/>
                  </a:lnTo>
                  <a:lnTo>
                    <a:pt x="171" y="44"/>
                  </a:lnTo>
                  <a:lnTo>
                    <a:pt x="135" y="51"/>
                  </a:lnTo>
                  <a:lnTo>
                    <a:pt x="102" y="60"/>
                  </a:lnTo>
                  <a:lnTo>
                    <a:pt x="102" y="60"/>
                  </a:lnTo>
                  <a:lnTo>
                    <a:pt x="100" y="61"/>
                  </a:lnTo>
                  <a:lnTo>
                    <a:pt x="98" y="63"/>
                  </a:lnTo>
                  <a:lnTo>
                    <a:pt x="98" y="63"/>
                  </a:lnTo>
                  <a:lnTo>
                    <a:pt x="97" y="65"/>
                  </a:lnTo>
                  <a:lnTo>
                    <a:pt x="97" y="67"/>
                  </a:lnTo>
                  <a:lnTo>
                    <a:pt x="97" y="70"/>
                  </a:lnTo>
                  <a:lnTo>
                    <a:pt x="99" y="72"/>
                  </a:lnTo>
                  <a:lnTo>
                    <a:pt x="99" y="72"/>
                  </a:lnTo>
                  <a:lnTo>
                    <a:pt x="100" y="75"/>
                  </a:lnTo>
                  <a:lnTo>
                    <a:pt x="101" y="78"/>
                  </a:lnTo>
                  <a:lnTo>
                    <a:pt x="101" y="78"/>
                  </a:lnTo>
                  <a:lnTo>
                    <a:pt x="100" y="81"/>
                  </a:lnTo>
                  <a:lnTo>
                    <a:pt x="99" y="83"/>
                  </a:lnTo>
                  <a:lnTo>
                    <a:pt x="95" y="85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89" y="85"/>
                  </a:lnTo>
                  <a:lnTo>
                    <a:pt x="87" y="83"/>
                  </a:lnTo>
                  <a:lnTo>
                    <a:pt x="85" y="81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4" y="75"/>
                  </a:lnTo>
                  <a:lnTo>
                    <a:pt x="83" y="72"/>
                  </a:lnTo>
                  <a:lnTo>
                    <a:pt x="80" y="71"/>
                  </a:lnTo>
                  <a:lnTo>
                    <a:pt x="77" y="70"/>
                  </a:lnTo>
                  <a:lnTo>
                    <a:pt x="77" y="70"/>
                  </a:lnTo>
                  <a:lnTo>
                    <a:pt x="75" y="71"/>
                  </a:lnTo>
                  <a:lnTo>
                    <a:pt x="72" y="72"/>
                  </a:lnTo>
                  <a:lnTo>
                    <a:pt x="71" y="75"/>
                  </a:lnTo>
                  <a:lnTo>
                    <a:pt x="71" y="78"/>
                  </a:lnTo>
                  <a:lnTo>
                    <a:pt x="71" y="78"/>
                  </a:lnTo>
                  <a:lnTo>
                    <a:pt x="71" y="84"/>
                  </a:lnTo>
                  <a:lnTo>
                    <a:pt x="74" y="91"/>
                  </a:lnTo>
                  <a:lnTo>
                    <a:pt x="78" y="95"/>
                  </a:lnTo>
                  <a:lnTo>
                    <a:pt x="84" y="98"/>
                  </a:lnTo>
                  <a:lnTo>
                    <a:pt x="2" y="298"/>
                  </a:lnTo>
                  <a:lnTo>
                    <a:pt x="2" y="298"/>
                  </a:lnTo>
                  <a:lnTo>
                    <a:pt x="2" y="300"/>
                  </a:lnTo>
                  <a:lnTo>
                    <a:pt x="2" y="303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4" y="310"/>
                  </a:lnTo>
                  <a:lnTo>
                    <a:pt x="8" y="314"/>
                  </a:lnTo>
                  <a:lnTo>
                    <a:pt x="12" y="320"/>
                  </a:lnTo>
                  <a:lnTo>
                    <a:pt x="18" y="324"/>
                  </a:lnTo>
                  <a:lnTo>
                    <a:pt x="24" y="328"/>
                  </a:lnTo>
                  <a:lnTo>
                    <a:pt x="32" y="333"/>
                  </a:lnTo>
                  <a:lnTo>
                    <a:pt x="39" y="336"/>
                  </a:lnTo>
                  <a:lnTo>
                    <a:pt x="48" y="339"/>
                  </a:lnTo>
                  <a:lnTo>
                    <a:pt x="50" y="339"/>
                  </a:lnTo>
                  <a:lnTo>
                    <a:pt x="135" y="339"/>
                  </a:lnTo>
                  <a:lnTo>
                    <a:pt x="138" y="339"/>
                  </a:lnTo>
                  <a:lnTo>
                    <a:pt x="138" y="339"/>
                  </a:lnTo>
                  <a:lnTo>
                    <a:pt x="146" y="336"/>
                  </a:lnTo>
                  <a:lnTo>
                    <a:pt x="154" y="333"/>
                  </a:lnTo>
                  <a:lnTo>
                    <a:pt x="161" y="328"/>
                  </a:lnTo>
                  <a:lnTo>
                    <a:pt x="168" y="324"/>
                  </a:lnTo>
                  <a:lnTo>
                    <a:pt x="173" y="320"/>
                  </a:lnTo>
                  <a:lnTo>
                    <a:pt x="179" y="314"/>
                  </a:lnTo>
                  <a:lnTo>
                    <a:pt x="183" y="310"/>
                  </a:lnTo>
                  <a:lnTo>
                    <a:pt x="186" y="304"/>
                  </a:lnTo>
                  <a:lnTo>
                    <a:pt x="185" y="303"/>
                  </a:lnTo>
                  <a:lnTo>
                    <a:pt x="185" y="303"/>
                  </a:lnTo>
                  <a:lnTo>
                    <a:pt x="185" y="300"/>
                  </a:lnTo>
                  <a:lnTo>
                    <a:pt x="184" y="298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107" y="95"/>
                  </a:lnTo>
                  <a:lnTo>
                    <a:pt x="112" y="90"/>
                  </a:lnTo>
                  <a:lnTo>
                    <a:pt x="114" y="84"/>
                  </a:lnTo>
                  <a:lnTo>
                    <a:pt x="115" y="78"/>
                  </a:lnTo>
                  <a:lnTo>
                    <a:pt x="115" y="78"/>
                  </a:lnTo>
                  <a:lnTo>
                    <a:pt x="114" y="70"/>
                  </a:lnTo>
                  <a:lnTo>
                    <a:pt x="114" y="70"/>
                  </a:lnTo>
                  <a:lnTo>
                    <a:pt x="145" y="64"/>
                  </a:lnTo>
                  <a:lnTo>
                    <a:pt x="178" y="58"/>
                  </a:lnTo>
                  <a:lnTo>
                    <a:pt x="212" y="54"/>
                  </a:lnTo>
                  <a:lnTo>
                    <a:pt x="249" y="53"/>
                  </a:lnTo>
                  <a:lnTo>
                    <a:pt x="249" y="211"/>
                  </a:lnTo>
                  <a:lnTo>
                    <a:pt x="249" y="211"/>
                  </a:lnTo>
                  <a:lnTo>
                    <a:pt x="246" y="222"/>
                  </a:lnTo>
                  <a:lnTo>
                    <a:pt x="243" y="233"/>
                  </a:lnTo>
                  <a:lnTo>
                    <a:pt x="241" y="244"/>
                  </a:lnTo>
                  <a:lnTo>
                    <a:pt x="241" y="255"/>
                  </a:lnTo>
                  <a:lnTo>
                    <a:pt x="241" y="267"/>
                  </a:lnTo>
                  <a:lnTo>
                    <a:pt x="243" y="278"/>
                  </a:lnTo>
                  <a:lnTo>
                    <a:pt x="246" y="288"/>
                  </a:lnTo>
                  <a:lnTo>
                    <a:pt x="249" y="299"/>
                  </a:lnTo>
                  <a:lnTo>
                    <a:pt x="249" y="299"/>
                  </a:lnTo>
                  <a:lnTo>
                    <a:pt x="249" y="300"/>
                  </a:lnTo>
                  <a:lnTo>
                    <a:pt x="249" y="341"/>
                  </a:lnTo>
                  <a:lnTo>
                    <a:pt x="249" y="341"/>
                  </a:lnTo>
                  <a:lnTo>
                    <a:pt x="249" y="346"/>
                  </a:lnTo>
                  <a:lnTo>
                    <a:pt x="248" y="352"/>
                  </a:lnTo>
                  <a:lnTo>
                    <a:pt x="246" y="358"/>
                  </a:lnTo>
                  <a:lnTo>
                    <a:pt x="242" y="364"/>
                  </a:lnTo>
                  <a:lnTo>
                    <a:pt x="238" y="371"/>
                  </a:lnTo>
                  <a:lnTo>
                    <a:pt x="230" y="376"/>
                  </a:lnTo>
                  <a:lnTo>
                    <a:pt x="222" y="381"/>
                  </a:lnTo>
                  <a:lnTo>
                    <a:pt x="210" y="385"/>
                  </a:lnTo>
                  <a:lnTo>
                    <a:pt x="206" y="386"/>
                  </a:lnTo>
                  <a:lnTo>
                    <a:pt x="205" y="391"/>
                  </a:lnTo>
                  <a:lnTo>
                    <a:pt x="192" y="391"/>
                  </a:lnTo>
                  <a:lnTo>
                    <a:pt x="192" y="429"/>
                  </a:lnTo>
                  <a:lnTo>
                    <a:pt x="186" y="429"/>
                  </a:lnTo>
                  <a:lnTo>
                    <a:pt x="186" y="467"/>
                  </a:lnTo>
                  <a:lnTo>
                    <a:pt x="345" y="467"/>
                  </a:lnTo>
                  <a:lnTo>
                    <a:pt x="345" y="429"/>
                  </a:lnTo>
                  <a:lnTo>
                    <a:pt x="340" y="429"/>
                  </a:lnTo>
                  <a:lnTo>
                    <a:pt x="340" y="391"/>
                  </a:lnTo>
                  <a:lnTo>
                    <a:pt x="327" y="391"/>
                  </a:lnTo>
                  <a:lnTo>
                    <a:pt x="327" y="386"/>
                  </a:lnTo>
                  <a:lnTo>
                    <a:pt x="321" y="385"/>
                  </a:lnTo>
                  <a:lnTo>
                    <a:pt x="321" y="385"/>
                  </a:lnTo>
                  <a:lnTo>
                    <a:pt x="311" y="382"/>
                  </a:lnTo>
                  <a:lnTo>
                    <a:pt x="304" y="379"/>
                  </a:lnTo>
                  <a:lnTo>
                    <a:pt x="297" y="375"/>
                  </a:lnTo>
                  <a:lnTo>
                    <a:pt x="292" y="371"/>
                  </a:lnTo>
                  <a:lnTo>
                    <a:pt x="288" y="364"/>
                  </a:lnTo>
                  <a:lnTo>
                    <a:pt x="286" y="358"/>
                  </a:lnTo>
                  <a:lnTo>
                    <a:pt x="283" y="350"/>
                  </a:lnTo>
                  <a:lnTo>
                    <a:pt x="282" y="341"/>
                  </a:lnTo>
                  <a:lnTo>
                    <a:pt x="282" y="299"/>
                  </a:lnTo>
                  <a:lnTo>
                    <a:pt x="282" y="299"/>
                  </a:lnTo>
                  <a:lnTo>
                    <a:pt x="286" y="288"/>
                  </a:lnTo>
                  <a:lnTo>
                    <a:pt x="289" y="278"/>
                  </a:lnTo>
                  <a:lnTo>
                    <a:pt x="290" y="266"/>
                  </a:lnTo>
                  <a:lnTo>
                    <a:pt x="290" y="255"/>
                  </a:lnTo>
                  <a:lnTo>
                    <a:pt x="290" y="244"/>
                  </a:lnTo>
                  <a:lnTo>
                    <a:pt x="289" y="233"/>
                  </a:lnTo>
                  <a:lnTo>
                    <a:pt x="286" y="222"/>
                  </a:lnTo>
                  <a:lnTo>
                    <a:pt x="282" y="211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319" y="54"/>
                  </a:lnTo>
                  <a:lnTo>
                    <a:pt x="354" y="58"/>
                  </a:lnTo>
                  <a:lnTo>
                    <a:pt x="387" y="64"/>
                  </a:lnTo>
                  <a:lnTo>
                    <a:pt x="417" y="70"/>
                  </a:lnTo>
                  <a:lnTo>
                    <a:pt x="417" y="70"/>
                  </a:lnTo>
                  <a:lnTo>
                    <a:pt x="416" y="78"/>
                  </a:lnTo>
                  <a:lnTo>
                    <a:pt x="416" y="78"/>
                  </a:lnTo>
                  <a:lnTo>
                    <a:pt x="417" y="84"/>
                  </a:lnTo>
                  <a:lnTo>
                    <a:pt x="421" y="90"/>
                  </a:lnTo>
                  <a:lnTo>
                    <a:pt x="424" y="95"/>
                  </a:lnTo>
                  <a:lnTo>
                    <a:pt x="429" y="98"/>
                  </a:lnTo>
                  <a:lnTo>
                    <a:pt x="347" y="298"/>
                  </a:lnTo>
                  <a:lnTo>
                    <a:pt x="347" y="298"/>
                  </a:lnTo>
                  <a:lnTo>
                    <a:pt x="346" y="300"/>
                  </a:lnTo>
                  <a:lnTo>
                    <a:pt x="347" y="303"/>
                  </a:lnTo>
                  <a:lnTo>
                    <a:pt x="346" y="304"/>
                  </a:lnTo>
                  <a:lnTo>
                    <a:pt x="346" y="304"/>
                  </a:lnTo>
                  <a:lnTo>
                    <a:pt x="349" y="310"/>
                  </a:lnTo>
                  <a:lnTo>
                    <a:pt x="354" y="314"/>
                  </a:lnTo>
                  <a:lnTo>
                    <a:pt x="358" y="320"/>
                  </a:lnTo>
                  <a:lnTo>
                    <a:pt x="363" y="324"/>
                  </a:lnTo>
                  <a:lnTo>
                    <a:pt x="370" y="328"/>
                  </a:lnTo>
                  <a:lnTo>
                    <a:pt x="377" y="333"/>
                  </a:lnTo>
                  <a:lnTo>
                    <a:pt x="385" y="336"/>
                  </a:lnTo>
                  <a:lnTo>
                    <a:pt x="394" y="339"/>
                  </a:lnTo>
                  <a:lnTo>
                    <a:pt x="396" y="339"/>
                  </a:lnTo>
                  <a:lnTo>
                    <a:pt x="481" y="339"/>
                  </a:lnTo>
                  <a:lnTo>
                    <a:pt x="483" y="339"/>
                  </a:lnTo>
                  <a:lnTo>
                    <a:pt x="483" y="339"/>
                  </a:lnTo>
                  <a:lnTo>
                    <a:pt x="492" y="336"/>
                  </a:lnTo>
                  <a:lnTo>
                    <a:pt x="499" y="333"/>
                  </a:lnTo>
                  <a:lnTo>
                    <a:pt x="507" y="328"/>
                  </a:lnTo>
                  <a:lnTo>
                    <a:pt x="513" y="324"/>
                  </a:lnTo>
                  <a:lnTo>
                    <a:pt x="519" y="320"/>
                  </a:lnTo>
                  <a:lnTo>
                    <a:pt x="524" y="314"/>
                  </a:lnTo>
                  <a:lnTo>
                    <a:pt x="527" y="310"/>
                  </a:lnTo>
                  <a:lnTo>
                    <a:pt x="531" y="304"/>
                  </a:lnTo>
                  <a:lnTo>
                    <a:pt x="531" y="303"/>
                  </a:lnTo>
                  <a:close/>
                  <a:moveTo>
                    <a:pt x="266" y="15"/>
                  </a:moveTo>
                  <a:lnTo>
                    <a:pt x="266" y="15"/>
                  </a:lnTo>
                  <a:lnTo>
                    <a:pt x="269" y="15"/>
                  </a:lnTo>
                  <a:lnTo>
                    <a:pt x="273" y="17"/>
                  </a:lnTo>
                  <a:lnTo>
                    <a:pt x="275" y="21"/>
                  </a:lnTo>
                  <a:lnTo>
                    <a:pt x="275" y="24"/>
                  </a:lnTo>
                  <a:lnTo>
                    <a:pt x="275" y="24"/>
                  </a:lnTo>
                  <a:lnTo>
                    <a:pt x="275" y="27"/>
                  </a:lnTo>
                  <a:lnTo>
                    <a:pt x="273" y="30"/>
                  </a:lnTo>
                  <a:lnTo>
                    <a:pt x="269" y="33"/>
                  </a:lnTo>
                  <a:lnTo>
                    <a:pt x="266" y="34"/>
                  </a:lnTo>
                  <a:lnTo>
                    <a:pt x="266" y="34"/>
                  </a:lnTo>
                  <a:lnTo>
                    <a:pt x="262" y="33"/>
                  </a:lnTo>
                  <a:lnTo>
                    <a:pt x="260" y="30"/>
                  </a:lnTo>
                  <a:lnTo>
                    <a:pt x="257" y="27"/>
                  </a:lnTo>
                  <a:lnTo>
                    <a:pt x="256" y="24"/>
                  </a:lnTo>
                  <a:lnTo>
                    <a:pt x="256" y="24"/>
                  </a:lnTo>
                  <a:lnTo>
                    <a:pt x="257" y="21"/>
                  </a:lnTo>
                  <a:lnTo>
                    <a:pt x="260" y="17"/>
                  </a:lnTo>
                  <a:lnTo>
                    <a:pt x="262" y="15"/>
                  </a:lnTo>
                  <a:lnTo>
                    <a:pt x="266" y="15"/>
                  </a:lnTo>
                  <a:lnTo>
                    <a:pt x="266" y="15"/>
                  </a:lnTo>
                  <a:close/>
                  <a:moveTo>
                    <a:pt x="134" y="325"/>
                  </a:moveTo>
                  <a:lnTo>
                    <a:pt x="51" y="325"/>
                  </a:lnTo>
                  <a:lnTo>
                    <a:pt x="51" y="325"/>
                  </a:lnTo>
                  <a:lnTo>
                    <a:pt x="41" y="322"/>
                  </a:lnTo>
                  <a:lnTo>
                    <a:pt x="34" y="318"/>
                  </a:lnTo>
                  <a:lnTo>
                    <a:pt x="26" y="313"/>
                  </a:lnTo>
                  <a:lnTo>
                    <a:pt x="21" y="308"/>
                  </a:lnTo>
                  <a:lnTo>
                    <a:pt x="166" y="308"/>
                  </a:lnTo>
                  <a:lnTo>
                    <a:pt x="166" y="308"/>
                  </a:lnTo>
                  <a:lnTo>
                    <a:pt x="159" y="313"/>
                  </a:lnTo>
                  <a:lnTo>
                    <a:pt x="152" y="318"/>
                  </a:lnTo>
                  <a:lnTo>
                    <a:pt x="144" y="322"/>
                  </a:lnTo>
                  <a:lnTo>
                    <a:pt x="134" y="325"/>
                  </a:lnTo>
                  <a:lnTo>
                    <a:pt x="134" y="325"/>
                  </a:lnTo>
                  <a:close/>
                  <a:moveTo>
                    <a:pt x="19" y="294"/>
                  </a:moveTo>
                  <a:lnTo>
                    <a:pt x="93" y="114"/>
                  </a:lnTo>
                  <a:lnTo>
                    <a:pt x="167" y="294"/>
                  </a:lnTo>
                  <a:lnTo>
                    <a:pt x="19" y="294"/>
                  </a:lnTo>
                  <a:close/>
                  <a:moveTo>
                    <a:pt x="270" y="217"/>
                  </a:moveTo>
                  <a:lnTo>
                    <a:pt x="270" y="217"/>
                  </a:lnTo>
                  <a:lnTo>
                    <a:pt x="273" y="227"/>
                  </a:lnTo>
                  <a:lnTo>
                    <a:pt x="275" y="237"/>
                  </a:lnTo>
                  <a:lnTo>
                    <a:pt x="276" y="245"/>
                  </a:lnTo>
                  <a:lnTo>
                    <a:pt x="276" y="255"/>
                  </a:lnTo>
                  <a:lnTo>
                    <a:pt x="276" y="265"/>
                  </a:lnTo>
                  <a:lnTo>
                    <a:pt x="275" y="274"/>
                  </a:lnTo>
                  <a:lnTo>
                    <a:pt x="273" y="283"/>
                  </a:lnTo>
                  <a:lnTo>
                    <a:pt x="270" y="293"/>
                  </a:lnTo>
                  <a:lnTo>
                    <a:pt x="262" y="293"/>
                  </a:lnTo>
                  <a:lnTo>
                    <a:pt x="262" y="293"/>
                  </a:lnTo>
                  <a:lnTo>
                    <a:pt x="259" y="283"/>
                  </a:lnTo>
                  <a:lnTo>
                    <a:pt x="256" y="274"/>
                  </a:lnTo>
                  <a:lnTo>
                    <a:pt x="255" y="265"/>
                  </a:lnTo>
                  <a:lnTo>
                    <a:pt x="255" y="255"/>
                  </a:lnTo>
                  <a:lnTo>
                    <a:pt x="255" y="245"/>
                  </a:lnTo>
                  <a:lnTo>
                    <a:pt x="256" y="237"/>
                  </a:lnTo>
                  <a:lnTo>
                    <a:pt x="259" y="227"/>
                  </a:lnTo>
                  <a:lnTo>
                    <a:pt x="262" y="217"/>
                  </a:lnTo>
                  <a:lnTo>
                    <a:pt x="270" y="217"/>
                  </a:lnTo>
                  <a:close/>
                  <a:moveTo>
                    <a:pt x="331" y="453"/>
                  </a:moveTo>
                  <a:lnTo>
                    <a:pt x="200" y="453"/>
                  </a:lnTo>
                  <a:lnTo>
                    <a:pt x="200" y="443"/>
                  </a:lnTo>
                  <a:lnTo>
                    <a:pt x="331" y="443"/>
                  </a:lnTo>
                  <a:lnTo>
                    <a:pt x="331" y="453"/>
                  </a:lnTo>
                  <a:close/>
                  <a:moveTo>
                    <a:pt x="207" y="429"/>
                  </a:moveTo>
                  <a:lnTo>
                    <a:pt x="207" y="406"/>
                  </a:lnTo>
                  <a:lnTo>
                    <a:pt x="326" y="406"/>
                  </a:lnTo>
                  <a:lnTo>
                    <a:pt x="326" y="429"/>
                  </a:lnTo>
                  <a:lnTo>
                    <a:pt x="207" y="429"/>
                  </a:lnTo>
                  <a:close/>
                  <a:moveTo>
                    <a:pt x="296" y="391"/>
                  </a:moveTo>
                  <a:lnTo>
                    <a:pt x="235" y="391"/>
                  </a:lnTo>
                  <a:lnTo>
                    <a:pt x="235" y="391"/>
                  </a:lnTo>
                  <a:lnTo>
                    <a:pt x="241" y="386"/>
                  </a:lnTo>
                  <a:lnTo>
                    <a:pt x="248" y="380"/>
                  </a:lnTo>
                  <a:lnTo>
                    <a:pt x="252" y="375"/>
                  </a:lnTo>
                  <a:lnTo>
                    <a:pt x="256" y="368"/>
                  </a:lnTo>
                  <a:lnTo>
                    <a:pt x="260" y="362"/>
                  </a:lnTo>
                  <a:lnTo>
                    <a:pt x="262" y="355"/>
                  </a:lnTo>
                  <a:lnTo>
                    <a:pt x="263" y="348"/>
                  </a:lnTo>
                  <a:lnTo>
                    <a:pt x="263" y="341"/>
                  </a:lnTo>
                  <a:lnTo>
                    <a:pt x="263" y="307"/>
                  </a:lnTo>
                  <a:lnTo>
                    <a:pt x="268" y="307"/>
                  </a:lnTo>
                  <a:lnTo>
                    <a:pt x="268" y="341"/>
                  </a:lnTo>
                  <a:lnTo>
                    <a:pt x="268" y="341"/>
                  </a:lnTo>
                  <a:lnTo>
                    <a:pt x="269" y="348"/>
                  </a:lnTo>
                  <a:lnTo>
                    <a:pt x="269" y="354"/>
                  </a:lnTo>
                  <a:lnTo>
                    <a:pt x="272" y="362"/>
                  </a:lnTo>
                  <a:lnTo>
                    <a:pt x="274" y="368"/>
                  </a:lnTo>
                  <a:lnTo>
                    <a:pt x="278" y="375"/>
                  </a:lnTo>
                  <a:lnTo>
                    <a:pt x="282" y="380"/>
                  </a:lnTo>
                  <a:lnTo>
                    <a:pt x="289" y="386"/>
                  </a:lnTo>
                  <a:lnTo>
                    <a:pt x="296" y="391"/>
                  </a:lnTo>
                  <a:lnTo>
                    <a:pt x="296" y="391"/>
                  </a:lnTo>
                  <a:close/>
                  <a:moveTo>
                    <a:pt x="268" y="203"/>
                  </a:moveTo>
                  <a:lnTo>
                    <a:pt x="263" y="203"/>
                  </a:lnTo>
                  <a:lnTo>
                    <a:pt x="263" y="53"/>
                  </a:lnTo>
                  <a:lnTo>
                    <a:pt x="263" y="53"/>
                  </a:lnTo>
                  <a:lnTo>
                    <a:pt x="266" y="53"/>
                  </a:lnTo>
                  <a:lnTo>
                    <a:pt x="266" y="53"/>
                  </a:lnTo>
                  <a:lnTo>
                    <a:pt x="268" y="53"/>
                  </a:lnTo>
                  <a:lnTo>
                    <a:pt x="268" y="203"/>
                  </a:lnTo>
                  <a:close/>
                  <a:moveTo>
                    <a:pt x="512" y="294"/>
                  </a:moveTo>
                  <a:lnTo>
                    <a:pt x="364" y="294"/>
                  </a:lnTo>
                  <a:lnTo>
                    <a:pt x="439" y="114"/>
                  </a:lnTo>
                  <a:lnTo>
                    <a:pt x="512" y="294"/>
                  </a:lnTo>
                  <a:close/>
                  <a:moveTo>
                    <a:pt x="480" y="325"/>
                  </a:moveTo>
                  <a:lnTo>
                    <a:pt x="397" y="325"/>
                  </a:lnTo>
                  <a:lnTo>
                    <a:pt x="397" y="325"/>
                  </a:lnTo>
                  <a:lnTo>
                    <a:pt x="387" y="322"/>
                  </a:lnTo>
                  <a:lnTo>
                    <a:pt x="380" y="318"/>
                  </a:lnTo>
                  <a:lnTo>
                    <a:pt x="372" y="313"/>
                  </a:lnTo>
                  <a:lnTo>
                    <a:pt x="367" y="308"/>
                  </a:lnTo>
                  <a:lnTo>
                    <a:pt x="511" y="308"/>
                  </a:lnTo>
                  <a:lnTo>
                    <a:pt x="511" y="308"/>
                  </a:lnTo>
                  <a:lnTo>
                    <a:pt x="505" y="313"/>
                  </a:lnTo>
                  <a:lnTo>
                    <a:pt x="497" y="318"/>
                  </a:lnTo>
                  <a:lnTo>
                    <a:pt x="490" y="322"/>
                  </a:lnTo>
                  <a:lnTo>
                    <a:pt x="480" y="325"/>
                  </a:lnTo>
                  <a:lnTo>
                    <a:pt x="480" y="325"/>
                  </a:lnTo>
                  <a:close/>
                </a:path>
              </a:pathLst>
            </a:custGeom>
            <a:solidFill>
              <a:srgbClr val="C359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r>
                <a:rPr lang="en-US" altLang="ko-KR"/>
                <a:t> </a:t>
              </a:r>
              <a:endParaRPr lang="ko-KR" alt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779028" y="4948150"/>
            <a:ext cx="988327" cy="1115511"/>
            <a:chOff x="8893328" y="4948150"/>
            <a:chExt cx="988327" cy="1115511"/>
          </a:xfrm>
        </p:grpSpPr>
        <p:sp>
          <p:nvSpPr>
            <p:cNvPr id="49" name="타원 11"/>
            <p:cNvSpPr/>
            <p:nvPr/>
          </p:nvSpPr>
          <p:spPr>
            <a:xfrm rot="19800000" flipV="1">
              <a:off x="8893328" y="4948150"/>
              <a:ext cx="988327" cy="1115511"/>
            </a:xfrm>
            <a:custGeom>
              <a:avLst/>
              <a:gdLst/>
              <a:ahLst/>
              <a:cxnLst/>
              <a:rect l="l" t="t" r="r" b="b"/>
              <a:pathLst>
                <a:path w="943662" h="1065099">
                  <a:moveTo>
                    <a:pt x="471831" y="0"/>
                  </a:moveTo>
                  <a:cubicBezTo>
                    <a:pt x="732416" y="0"/>
                    <a:pt x="943662" y="211246"/>
                    <a:pt x="943662" y="471831"/>
                  </a:cubicBezTo>
                  <a:cubicBezTo>
                    <a:pt x="943662" y="704412"/>
                    <a:pt x="775380" y="897689"/>
                    <a:pt x="553732" y="935406"/>
                  </a:cubicBezTo>
                  <a:lnTo>
                    <a:pt x="478510" y="1065099"/>
                  </a:lnTo>
                  <a:lnTo>
                    <a:pt x="404117" y="936836"/>
                  </a:lnTo>
                  <a:cubicBezTo>
                    <a:pt x="175468" y="905837"/>
                    <a:pt x="0" y="709325"/>
                    <a:pt x="0" y="471831"/>
                  </a:cubicBezTo>
                  <a:cubicBezTo>
                    <a:pt x="0" y="211246"/>
                    <a:pt x="211246" y="0"/>
                    <a:pt x="47183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C359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grpSp>
          <p:nvGrpSpPr>
            <p:cNvPr id="99" name="Group 98"/>
            <p:cNvGrpSpPr/>
            <p:nvPr/>
          </p:nvGrpSpPr>
          <p:grpSpPr>
            <a:xfrm>
              <a:off x="9152961" y="5299769"/>
              <a:ext cx="540350" cy="539214"/>
              <a:chOff x="5138738" y="4373563"/>
              <a:chExt cx="755650" cy="754063"/>
            </a:xfrm>
            <a:solidFill>
              <a:schemeClr val="bg1">
                <a:lumMod val="95000"/>
              </a:schemeClr>
            </a:solidFill>
          </p:grpSpPr>
          <p:sp>
            <p:nvSpPr>
              <p:cNvPr id="100" name="Freeform 99"/>
              <p:cNvSpPr>
                <a:spLocks noEditPoints="1"/>
              </p:cNvSpPr>
              <p:nvPr/>
            </p:nvSpPr>
            <p:spPr bwMode="auto">
              <a:xfrm>
                <a:off x="5138738" y="4373563"/>
                <a:ext cx="755650" cy="754063"/>
              </a:xfrm>
              <a:custGeom>
                <a:avLst/>
                <a:gdLst>
                  <a:gd name="T0" fmla="*/ 214 w 476"/>
                  <a:gd name="T1" fmla="*/ 1 h 475"/>
                  <a:gd name="T2" fmla="*/ 146 w 476"/>
                  <a:gd name="T3" fmla="*/ 20 h 475"/>
                  <a:gd name="T4" fmla="*/ 87 w 476"/>
                  <a:gd name="T5" fmla="*/ 55 h 475"/>
                  <a:gd name="T6" fmla="*/ 41 w 476"/>
                  <a:gd name="T7" fmla="*/ 105 h 475"/>
                  <a:gd name="T8" fmla="*/ 11 w 476"/>
                  <a:gd name="T9" fmla="*/ 167 h 475"/>
                  <a:gd name="T10" fmla="*/ 0 w 476"/>
                  <a:gd name="T11" fmla="*/ 238 h 475"/>
                  <a:gd name="T12" fmla="*/ 6 w 476"/>
                  <a:gd name="T13" fmla="*/ 286 h 475"/>
                  <a:gd name="T14" fmla="*/ 30 w 476"/>
                  <a:gd name="T15" fmla="*/ 351 h 475"/>
                  <a:gd name="T16" fmla="*/ 71 w 476"/>
                  <a:gd name="T17" fmla="*/ 406 h 475"/>
                  <a:gd name="T18" fmla="*/ 125 w 476"/>
                  <a:gd name="T19" fmla="*/ 447 h 475"/>
                  <a:gd name="T20" fmla="*/ 190 w 476"/>
                  <a:gd name="T21" fmla="*/ 471 h 475"/>
                  <a:gd name="T22" fmla="*/ 238 w 476"/>
                  <a:gd name="T23" fmla="*/ 475 h 475"/>
                  <a:gd name="T24" fmla="*/ 309 w 476"/>
                  <a:gd name="T25" fmla="*/ 464 h 475"/>
                  <a:gd name="T26" fmla="*/ 371 w 476"/>
                  <a:gd name="T27" fmla="*/ 435 h 475"/>
                  <a:gd name="T28" fmla="*/ 422 w 476"/>
                  <a:gd name="T29" fmla="*/ 389 h 475"/>
                  <a:gd name="T30" fmla="*/ 457 w 476"/>
                  <a:gd name="T31" fmla="*/ 331 h 475"/>
                  <a:gd name="T32" fmla="*/ 474 w 476"/>
                  <a:gd name="T33" fmla="*/ 263 h 475"/>
                  <a:gd name="T34" fmla="*/ 474 w 476"/>
                  <a:gd name="T35" fmla="*/ 214 h 475"/>
                  <a:gd name="T36" fmla="*/ 457 w 476"/>
                  <a:gd name="T37" fmla="*/ 146 h 475"/>
                  <a:gd name="T38" fmla="*/ 422 w 476"/>
                  <a:gd name="T39" fmla="*/ 86 h 475"/>
                  <a:gd name="T40" fmla="*/ 371 w 476"/>
                  <a:gd name="T41" fmla="*/ 41 h 475"/>
                  <a:gd name="T42" fmla="*/ 309 w 476"/>
                  <a:gd name="T43" fmla="*/ 11 h 475"/>
                  <a:gd name="T44" fmla="*/ 238 w 476"/>
                  <a:gd name="T45" fmla="*/ 0 h 475"/>
                  <a:gd name="T46" fmla="*/ 238 w 476"/>
                  <a:gd name="T47" fmla="*/ 461 h 475"/>
                  <a:gd name="T48" fmla="*/ 172 w 476"/>
                  <a:gd name="T49" fmla="*/ 452 h 475"/>
                  <a:gd name="T50" fmla="*/ 114 w 476"/>
                  <a:gd name="T51" fmla="*/ 423 h 475"/>
                  <a:gd name="T52" fmla="*/ 66 w 476"/>
                  <a:gd name="T53" fmla="*/ 380 h 475"/>
                  <a:gd name="T54" fmla="*/ 33 w 476"/>
                  <a:gd name="T55" fmla="*/ 325 h 475"/>
                  <a:gd name="T56" fmla="*/ 15 w 476"/>
                  <a:gd name="T57" fmla="*/ 260 h 475"/>
                  <a:gd name="T58" fmla="*/ 15 w 476"/>
                  <a:gd name="T59" fmla="*/ 215 h 475"/>
                  <a:gd name="T60" fmla="*/ 33 w 476"/>
                  <a:gd name="T61" fmla="*/ 151 h 475"/>
                  <a:gd name="T62" fmla="*/ 66 w 476"/>
                  <a:gd name="T63" fmla="*/ 96 h 475"/>
                  <a:gd name="T64" fmla="*/ 114 w 476"/>
                  <a:gd name="T65" fmla="*/ 53 h 475"/>
                  <a:gd name="T66" fmla="*/ 172 w 476"/>
                  <a:gd name="T67" fmla="*/ 25 h 475"/>
                  <a:gd name="T68" fmla="*/ 238 w 476"/>
                  <a:gd name="T69" fmla="*/ 14 h 475"/>
                  <a:gd name="T70" fmla="*/ 283 w 476"/>
                  <a:gd name="T71" fmla="*/ 20 h 475"/>
                  <a:gd name="T72" fmla="*/ 345 w 476"/>
                  <a:gd name="T73" fmla="*/ 41 h 475"/>
                  <a:gd name="T74" fmla="*/ 396 w 476"/>
                  <a:gd name="T75" fmla="*/ 80 h 475"/>
                  <a:gd name="T76" fmla="*/ 435 w 476"/>
                  <a:gd name="T77" fmla="*/ 132 h 475"/>
                  <a:gd name="T78" fmla="*/ 457 w 476"/>
                  <a:gd name="T79" fmla="*/ 193 h 475"/>
                  <a:gd name="T80" fmla="*/ 462 w 476"/>
                  <a:gd name="T81" fmla="*/ 238 h 475"/>
                  <a:gd name="T82" fmla="*/ 452 w 476"/>
                  <a:gd name="T83" fmla="*/ 305 h 475"/>
                  <a:gd name="T84" fmla="*/ 424 w 476"/>
                  <a:gd name="T85" fmla="*/ 363 h 475"/>
                  <a:gd name="T86" fmla="*/ 381 w 476"/>
                  <a:gd name="T87" fmla="*/ 410 h 475"/>
                  <a:gd name="T88" fmla="*/ 325 w 476"/>
                  <a:gd name="T89" fmla="*/ 444 h 475"/>
                  <a:gd name="T90" fmla="*/ 261 w 476"/>
                  <a:gd name="T91" fmla="*/ 46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76" h="475">
                    <a:moveTo>
                      <a:pt x="238" y="0"/>
                    </a:moveTo>
                    <a:lnTo>
                      <a:pt x="238" y="0"/>
                    </a:lnTo>
                    <a:lnTo>
                      <a:pt x="214" y="1"/>
                    </a:lnTo>
                    <a:lnTo>
                      <a:pt x="190" y="5"/>
                    </a:lnTo>
                    <a:lnTo>
                      <a:pt x="168" y="11"/>
                    </a:lnTo>
                    <a:lnTo>
                      <a:pt x="146" y="20"/>
                    </a:lnTo>
                    <a:lnTo>
                      <a:pt x="125" y="29"/>
                    </a:lnTo>
                    <a:lnTo>
                      <a:pt x="105" y="41"/>
                    </a:lnTo>
                    <a:lnTo>
                      <a:pt x="87" y="55"/>
                    </a:lnTo>
                    <a:lnTo>
                      <a:pt x="71" y="70"/>
                    </a:lnTo>
                    <a:lnTo>
                      <a:pt x="54" y="86"/>
                    </a:lnTo>
                    <a:lnTo>
                      <a:pt x="41" y="105"/>
                    </a:lnTo>
                    <a:lnTo>
                      <a:pt x="30" y="125"/>
                    </a:lnTo>
                    <a:lnTo>
                      <a:pt x="19" y="146"/>
                    </a:lnTo>
                    <a:lnTo>
                      <a:pt x="11" y="167"/>
                    </a:lnTo>
                    <a:lnTo>
                      <a:pt x="6" y="190"/>
                    </a:lnTo>
                    <a:lnTo>
                      <a:pt x="1" y="214"/>
                    </a:lnTo>
                    <a:lnTo>
                      <a:pt x="0" y="238"/>
                    </a:lnTo>
                    <a:lnTo>
                      <a:pt x="0" y="238"/>
                    </a:lnTo>
                    <a:lnTo>
                      <a:pt x="1" y="263"/>
                    </a:lnTo>
                    <a:lnTo>
                      <a:pt x="6" y="286"/>
                    </a:lnTo>
                    <a:lnTo>
                      <a:pt x="11" y="309"/>
                    </a:lnTo>
                    <a:lnTo>
                      <a:pt x="19" y="331"/>
                    </a:lnTo>
                    <a:lnTo>
                      <a:pt x="30" y="351"/>
                    </a:lnTo>
                    <a:lnTo>
                      <a:pt x="41" y="371"/>
                    </a:lnTo>
                    <a:lnTo>
                      <a:pt x="54" y="389"/>
                    </a:lnTo>
                    <a:lnTo>
                      <a:pt x="71" y="406"/>
                    </a:lnTo>
                    <a:lnTo>
                      <a:pt x="87" y="421"/>
                    </a:lnTo>
                    <a:lnTo>
                      <a:pt x="105" y="435"/>
                    </a:lnTo>
                    <a:lnTo>
                      <a:pt x="125" y="447"/>
                    </a:lnTo>
                    <a:lnTo>
                      <a:pt x="146" y="457"/>
                    </a:lnTo>
                    <a:lnTo>
                      <a:pt x="168" y="464"/>
                    </a:lnTo>
                    <a:lnTo>
                      <a:pt x="190" y="471"/>
                    </a:lnTo>
                    <a:lnTo>
                      <a:pt x="214" y="474"/>
                    </a:lnTo>
                    <a:lnTo>
                      <a:pt x="238" y="475"/>
                    </a:lnTo>
                    <a:lnTo>
                      <a:pt x="238" y="475"/>
                    </a:lnTo>
                    <a:lnTo>
                      <a:pt x="263" y="474"/>
                    </a:lnTo>
                    <a:lnTo>
                      <a:pt x="285" y="471"/>
                    </a:lnTo>
                    <a:lnTo>
                      <a:pt x="309" y="464"/>
                    </a:lnTo>
                    <a:lnTo>
                      <a:pt x="331" y="457"/>
                    </a:lnTo>
                    <a:lnTo>
                      <a:pt x="351" y="447"/>
                    </a:lnTo>
                    <a:lnTo>
                      <a:pt x="371" y="435"/>
                    </a:lnTo>
                    <a:lnTo>
                      <a:pt x="389" y="421"/>
                    </a:lnTo>
                    <a:lnTo>
                      <a:pt x="406" y="406"/>
                    </a:lnTo>
                    <a:lnTo>
                      <a:pt x="422" y="389"/>
                    </a:lnTo>
                    <a:lnTo>
                      <a:pt x="436" y="371"/>
                    </a:lnTo>
                    <a:lnTo>
                      <a:pt x="447" y="351"/>
                    </a:lnTo>
                    <a:lnTo>
                      <a:pt x="457" y="331"/>
                    </a:lnTo>
                    <a:lnTo>
                      <a:pt x="465" y="309"/>
                    </a:lnTo>
                    <a:lnTo>
                      <a:pt x="471" y="286"/>
                    </a:lnTo>
                    <a:lnTo>
                      <a:pt x="474" y="263"/>
                    </a:lnTo>
                    <a:lnTo>
                      <a:pt x="476" y="238"/>
                    </a:lnTo>
                    <a:lnTo>
                      <a:pt x="476" y="238"/>
                    </a:lnTo>
                    <a:lnTo>
                      <a:pt x="474" y="214"/>
                    </a:lnTo>
                    <a:lnTo>
                      <a:pt x="471" y="190"/>
                    </a:lnTo>
                    <a:lnTo>
                      <a:pt x="465" y="167"/>
                    </a:lnTo>
                    <a:lnTo>
                      <a:pt x="457" y="146"/>
                    </a:lnTo>
                    <a:lnTo>
                      <a:pt x="447" y="125"/>
                    </a:lnTo>
                    <a:lnTo>
                      <a:pt x="436" y="105"/>
                    </a:lnTo>
                    <a:lnTo>
                      <a:pt x="422" y="86"/>
                    </a:lnTo>
                    <a:lnTo>
                      <a:pt x="406" y="70"/>
                    </a:lnTo>
                    <a:lnTo>
                      <a:pt x="389" y="55"/>
                    </a:lnTo>
                    <a:lnTo>
                      <a:pt x="371" y="41"/>
                    </a:lnTo>
                    <a:lnTo>
                      <a:pt x="351" y="29"/>
                    </a:lnTo>
                    <a:lnTo>
                      <a:pt x="331" y="20"/>
                    </a:lnTo>
                    <a:lnTo>
                      <a:pt x="309" y="11"/>
                    </a:lnTo>
                    <a:lnTo>
                      <a:pt x="285" y="5"/>
                    </a:lnTo>
                    <a:lnTo>
                      <a:pt x="263" y="1"/>
                    </a:lnTo>
                    <a:lnTo>
                      <a:pt x="238" y="0"/>
                    </a:lnTo>
                    <a:lnTo>
                      <a:pt x="238" y="0"/>
                    </a:lnTo>
                    <a:close/>
                    <a:moveTo>
                      <a:pt x="238" y="461"/>
                    </a:moveTo>
                    <a:lnTo>
                      <a:pt x="238" y="461"/>
                    </a:lnTo>
                    <a:lnTo>
                      <a:pt x="215" y="460"/>
                    </a:lnTo>
                    <a:lnTo>
                      <a:pt x="194" y="457"/>
                    </a:lnTo>
                    <a:lnTo>
                      <a:pt x="172" y="452"/>
                    </a:lnTo>
                    <a:lnTo>
                      <a:pt x="152" y="444"/>
                    </a:lnTo>
                    <a:lnTo>
                      <a:pt x="132" y="434"/>
                    </a:lnTo>
                    <a:lnTo>
                      <a:pt x="114" y="423"/>
                    </a:lnTo>
                    <a:lnTo>
                      <a:pt x="96" y="410"/>
                    </a:lnTo>
                    <a:lnTo>
                      <a:pt x="80" y="396"/>
                    </a:lnTo>
                    <a:lnTo>
                      <a:pt x="66" y="380"/>
                    </a:lnTo>
                    <a:lnTo>
                      <a:pt x="53" y="363"/>
                    </a:lnTo>
                    <a:lnTo>
                      <a:pt x="41" y="345"/>
                    </a:lnTo>
                    <a:lnTo>
                      <a:pt x="33" y="325"/>
                    </a:lnTo>
                    <a:lnTo>
                      <a:pt x="25" y="305"/>
                    </a:lnTo>
                    <a:lnTo>
                      <a:pt x="19" y="283"/>
                    </a:lnTo>
                    <a:lnTo>
                      <a:pt x="15" y="260"/>
                    </a:lnTo>
                    <a:lnTo>
                      <a:pt x="14" y="238"/>
                    </a:lnTo>
                    <a:lnTo>
                      <a:pt x="14" y="238"/>
                    </a:lnTo>
                    <a:lnTo>
                      <a:pt x="15" y="215"/>
                    </a:lnTo>
                    <a:lnTo>
                      <a:pt x="19" y="193"/>
                    </a:lnTo>
                    <a:lnTo>
                      <a:pt x="25" y="172"/>
                    </a:lnTo>
                    <a:lnTo>
                      <a:pt x="33" y="151"/>
                    </a:lnTo>
                    <a:lnTo>
                      <a:pt x="41" y="132"/>
                    </a:lnTo>
                    <a:lnTo>
                      <a:pt x="53" y="113"/>
                    </a:lnTo>
                    <a:lnTo>
                      <a:pt x="66" y="96"/>
                    </a:lnTo>
                    <a:lnTo>
                      <a:pt x="80" y="80"/>
                    </a:lnTo>
                    <a:lnTo>
                      <a:pt x="96" y="66"/>
                    </a:lnTo>
                    <a:lnTo>
                      <a:pt x="114" y="53"/>
                    </a:lnTo>
                    <a:lnTo>
                      <a:pt x="132" y="41"/>
                    </a:lnTo>
                    <a:lnTo>
                      <a:pt x="152" y="32"/>
                    </a:lnTo>
                    <a:lnTo>
                      <a:pt x="172" y="25"/>
                    </a:lnTo>
                    <a:lnTo>
                      <a:pt x="194" y="20"/>
                    </a:lnTo>
                    <a:lnTo>
                      <a:pt x="215" y="15"/>
                    </a:lnTo>
                    <a:lnTo>
                      <a:pt x="238" y="14"/>
                    </a:lnTo>
                    <a:lnTo>
                      <a:pt x="238" y="14"/>
                    </a:lnTo>
                    <a:lnTo>
                      <a:pt x="261" y="15"/>
                    </a:lnTo>
                    <a:lnTo>
                      <a:pt x="283" y="20"/>
                    </a:lnTo>
                    <a:lnTo>
                      <a:pt x="305" y="25"/>
                    </a:lnTo>
                    <a:lnTo>
                      <a:pt x="325" y="32"/>
                    </a:lnTo>
                    <a:lnTo>
                      <a:pt x="345" y="41"/>
                    </a:lnTo>
                    <a:lnTo>
                      <a:pt x="363" y="53"/>
                    </a:lnTo>
                    <a:lnTo>
                      <a:pt x="381" y="66"/>
                    </a:lnTo>
                    <a:lnTo>
                      <a:pt x="396" y="80"/>
                    </a:lnTo>
                    <a:lnTo>
                      <a:pt x="411" y="96"/>
                    </a:lnTo>
                    <a:lnTo>
                      <a:pt x="424" y="113"/>
                    </a:lnTo>
                    <a:lnTo>
                      <a:pt x="435" y="132"/>
                    </a:lnTo>
                    <a:lnTo>
                      <a:pt x="444" y="151"/>
                    </a:lnTo>
                    <a:lnTo>
                      <a:pt x="452" y="172"/>
                    </a:lnTo>
                    <a:lnTo>
                      <a:pt x="457" y="193"/>
                    </a:lnTo>
                    <a:lnTo>
                      <a:pt x="460" y="215"/>
                    </a:lnTo>
                    <a:lnTo>
                      <a:pt x="462" y="238"/>
                    </a:lnTo>
                    <a:lnTo>
                      <a:pt x="462" y="238"/>
                    </a:lnTo>
                    <a:lnTo>
                      <a:pt x="460" y="260"/>
                    </a:lnTo>
                    <a:lnTo>
                      <a:pt x="457" y="283"/>
                    </a:lnTo>
                    <a:lnTo>
                      <a:pt x="452" y="305"/>
                    </a:lnTo>
                    <a:lnTo>
                      <a:pt x="444" y="325"/>
                    </a:lnTo>
                    <a:lnTo>
                      <a:pt x="435" y="345"/>
                    </a:lnTo>
                    <a:lnTo>
                      <a:pt x="424" y="363"/>
                    </a:lnTo>
                    <a:lnTo>
                      <a:pt x="411" y="380"/>
                    </a:lnTo>
                    <a:lnTo>
                      <a:pt x="396" y="396"/>
                    </a:lnTo>
                    <a:lnTo>
                      <a:pt x="381" y="410"/>
                    </a:lnTo>
                    <a:lnTo>
                      <a:pt x="363" y="423"/>
                    </a:lnTo>
                    <a:lnTo>
                      <a:pt x="345" y="434"/>
                    </a:lnTo>
                    <a:lnTo>
                      <a:pt x="325" y="444"/>
                    </a:lnTo>
                    <a:lnTo>
                      <a:pt x="305" y="452"/>
                    </a:lnTo>
                    <a:lnTo>
                      <a:pt x="283" y="457"/>
                    </a:lnTo>
                    <a:lnTo>
                      <a:pt x="261" y="460"/>
                    </a:lnTo>
                    <a:lnTo>
                      <a:pt x="238" y="461"/>
                    </a:lnTo>
                    <a:lnTo>
                      <a:pt x="238" y="4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1" name="Freeform 100"/>
              <p:cNvSpPr>
                <a:spLocks noEditPoints="1"/>
              </p:cNvSpPr>
              <p:nvPr/>
            </p:nvSpPr>
            <p:spPr bwMode="auto">
              <a:xfrm>
                <a:off x="5189538" y="4422775"/>
                <a:ext cx="654050" cy="655638"/>
              </a:xfrm>
              <a:custGeom>
                <a:avLst/>
                <a:gdLst>
                  <a:gd name="T0" fmla="*/ 185 w 412"/>
                  <a:gd name="T1" fmla="*/ 1 h 413"/>
                  <a:gd name="T2" fmla="*/ 126 w 412"/>
                  <a:gd name="T3" fmla="*/ 17 h 413"/>
                  <a:gd name="T4" fmla="*/ 75 w 412"/>
                  <a:gd name="T5" fmla="*/ 48 h 413"/>
                  <a:gd name="T6" fmla="*/ 35 w 412"/>
                  <a:gd name="T7" fmla="*/ 92 h 413"/>
                  <a:gd name="T8" fmla="*/ 9 w 412"/>
                  <a:gd name="T9" fmla="*/ 146 h 413"/>
                  <a:gd name="T10" fmla="*/ 0 w 412"/>
                  <a:gd name="T11" fmla="*/ 207 h 413"/>
                  <a:gd name="T12" fmla="*/ 4 w 412"/>
                  <a:gd name="T13" fmla="*/ 249 h 413"/>
                  <a:gd name="T14" fmla="*/ 25 w 412"/>
                  <a:gd name="T15" fmla="*/ 305 h 413"/>
                  <a:gd name="T16" fmla="*/ 60 w 412"/>
                  <a:gd name="T17" fmla="*/ 352 h 413"/>
                  <a:gd name="T18" fmla="*/ 108 w 412"/>
                  <a:gd name="T19" fmla="*/ 388 h 413"/>
                  <a:gd name="T20" fmla="*/ 165 w 412"/>
                  <a:gd name="T21" fmla="*/ 409 h 413"/>
                  <a:gd name="T22" fmla="*/ 206 w 412"/>
                  <a:gd name="T23" fmla="*/ 413 h 413"/>
                  <a:gd name="T24" fmla="*/ 268 w 412"/>
                  <a:gd name="T25" fmla="*/ 404 h 413"/>
                  <a:gd name="T26" fmla="*/ 322 w 412"/>
                  <a:gd name="T27" fmla="*/ 378 h 413"/>
                  <a:gd name="T28" fmla="*/ 365 w 412"/>
                  <a:gd name="T29" fmla="*/ 338 h 413"/>
                  <a:gd name="T30" fmla="*/ 396 w 412"/>
                  <a:gd name="T31" fmla="*/ 288 h 413"/>
                  <a:gd name="T32" fmla="*/ 411 w 412"/>
                  <a:gd name="T33" fmla="*/ 228 h 413"/>
                  <a:gd name="T34" fmla="*/ 411 w 412"/>
                  <a:gd name="T35" fmla="*/ 186 h 413"/>
                  <a:gd name="T36" fmla="*/ 396 w 412"/>
                  <a:gd name="T37" fmla="*/ 127 h 413"/>
                  <a:gd name="T38" fmla="*/ 365 w 412"/>
                  <a:gd name="T39" fmla="*/ 76 h 413"/>
                  <a:gd name="T40" fmla="*/ 322 w 412"/>
                  <a:gd name="T41" fmla="*/ 36 h 413"/>
                  <a:gd name="T42" fmla="*/ 268 w 412"/>
                  <a:gd name="T43" fmla="*/ 10 h 413"/>
                  <a:gd name="T44" fmla="*/ 206 w 412"/>
                  <a:gd name="T45" fmla="*/ 0 h 413"/>
                  <a:gd name="T46" fmla="*/ 206 w 412"/>
                  <a:gd name="T47" fmla="*/ 399 h 413"/>
                  <a:gd name="T48" fmla="*/ 149 w 412"/>
                  <a:gd name="T49" fmla="*/ 390 h 413"/>
                  <a:gd name="T50" fmla="*/ 99 w 412"/>
                  <a:gd name="T51" fmla="*/ 367 h 413"/>
                  <a:gd name="T52" fmla="*/ 58 w 412"/>
                  <a:gd name="T53" fmla="*/ 329 h 413"/>
                  <a:gd name="T54" fmla="*/ 29 w 412"/>
                  <a:gd name="T55" fmla="*/ 281 h 413"/>
                  <a:gd name="T56" fmla="*/ 15 w 412"/>
                  <a:gd name="T57" fmla="*/ 226 h 413"/>
                  <a:gd name="T58" fmla="*/ 15 w 412"/>
                  <a:gd name="T59" fmla="*/ 187 h 413"/>
                  <a:gd name="T60" fmla="*/ 29 w 412"/>
                  <a:gd name="T61" fmla="*/ 132 h 413"/>
                  <a:gd name="T62" fmla="*/ 58 w 412"/>
                  <a:gd name="T63" fmla="*/ 85 h 413"/>
                  <a:gd name="T64" fmla="*/ 99 w 412"/>
                  <a:gd name="T65" fmla="*/ 48 h 413"/>
                  <a:gd name="T66" fmla="*/ 149 w 412"/>
                  <a:gd name="T67" fmla="*/ 24 h 413"/>
                  <a:gd name="T68" fmla="*/ 206 w 412"/>
                  <a:gd name="T69" fmla="*/ 16 h 413"/>
                  <a:gd name="T70" fmla="*/ 245 w 412"/>
                  <a:gd name="T71" fmla="*/ 19 h 413"/>
                  <a:gd name="T72" fmla="*/ 298 w 412"/>
                  <a:gd name="T73" fmla="*/ 38 h 413"/>
                  <a:gd name="T74" fmla="*/ 342 w 412"/>
                  <a:gd name="T75" fmla="*/ 72 h 413"/>
                  <a:gd name="T76" fmla="*/ 374 w 412"/>
                  <a:gd name="T77" fmla="*/ 116 h 413"/>
                  <a:gd name="T78" fmla="*/ 394 w 412"/>
                  <a:gd name="T79" fmla="*/ 169 h 413"/>
                  <a:gd name="T80" fmla="*/ 398 w 412"/>
                  <a:gd name="T81" fmla="*/ 207 h 413"/>
                  <a:gd name="T82" fmla="*/ 390 w 412"/>
                  <a:gd name="T83" fmla="*/ 264 h 413"/>
                  <a:gd name="T84" fmla="*/ 366 w 412"/>
                  <a:gd name="T85" fmla="*/ 315 h 413"/>
                  <a:gd name="T86" fmla="*/ 328 w 412"/>
                  <a:gd name="T87" fmla="*/ 355 h 413"/>
                  <a:gd name="T88" fmla="*/ 280 w 412"/>
                  <a:gd name="T89" fmla="*/ 384 h 413"/>
                  <a:gd name="T90" fmla="*/ 225 w 412"/>
                  <a:gd name="T91" fmla="*/ 398 h 4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12" h="413">
                    <a:moveTo>
                      <a:pt x="206" y="0"/>
                    </a:moveTo>
                    <a:lnTo>
                      <a:pt x="206" y="0"/>
                    </a:lnTo>
                    <a:lnTo>
                      <a:pt x="185" y="1"/>
                    </a:lnTo>
                    <a:lnTo>
                      <a:pt x="165" y="5"/>
                    </a:lnTo>
                    <a:lnTo>
                      <a:pt x="144" y="10"/>
                    </a:lnTo>
                    <a:lnTo>
                      <a:pt x="126" y="17"/>
                    </a:lnTo>
                    <a:lnTo>
                      <a:pt x="108" y="26"/>
                    </a:lnTo>
                    <a:lnTo>
                      <a:pt x="91" y="36"/>
                    </a:lnTo>
                    <a:lnTo>
                      <a:pt x="75" y="48"/>
                    </a:lnTo>
                    <a:lnTo>
                      <a:pt x="60" y="61"/>
                    </a:lnTo>
                    <a:lnTo>
                      <a:pt x="47" y="76"/>
                    </a:lnTo>
                    <a:lnTo>
                      <a:pt x="35" y="92"/>
                    </a:lnTo>
                    <a:lnTo>
                      <a:pt x="25" y="108"/>
                    </a:lnTo>
                    <a:lnTo>
                      <a:pt x="16" y="127"/>
                    </a:lnTo>
                    <a:lnTo>
                      <a:pt x="9" y="146"/>
                    </a:lnTo>
                    <a:lnTo>
                      <a:pt x="4" y="166"/>
                    </a:lnTo>
                    <a:lnTo>
                      <a:pt x="1" y="186"/>
                    </a:lnTo>
                    <a:lnTo>
                      <a:pt x="0" y="207"/>
                    </a:lnTo>
                    <a:lnTo>
                      <a:pt x="0" y="207"/>
                    </a:lnTo>
                    <a:lnTo>
                      <a:pt x="1" y="228"/>
                    </a:lnTo>
                    <a:lnTo>
                      <a:pt x="4" y="249"/>
                    </a:lnTo>
                    <a:lnTo>
                      <a:pt x="9" y="268"/>
                    </a:lnTo>
                    <a:lnTo>
                      <a:pt x="16" y="288"/>
                    </a:lnTo>
                    <a:lnTo>
                      <a:pt x="25" y="305"/>
                    </a:lnTo>
                    <a:lnTo>
                      <a:pt x="35" y="322"/>
                    </a:lnTo>
                    <a:lnTo>
                      <a:pt x="47" y="338"/>
                    </a:lnTo>
                    <a:lnTo>
                      <a:pt x="60" y="352"/>
                    </a:lnTo>
                    <a:lnTo>
                      <a:pt x="75" y="367"/>
                    </a:lnTo>
                    <a:lnTo>
                      <a:pt x="91" y="378"/>
                    </a:lnTo>
                    <a:lnTo>
                      <a:pt x="108" y="388"/>
                    </a:lnTo>
                    <a:lnTo>
                      <a:pt x="126" y="397"/>
                    </a:lnTo>
                    <a:lnTo>
                      <a:pt x="144" y="404"/>
                    </a:lnTo>
                    <a:lnTo>
                      <a:pt x="165" y="409"/>
                    </a:lnTo>
                    <a:lnTo>
                      <a:pt x="185" y="412"/>
                    </a:lnTo>
                    <a:lnTo>
                      <a:pt x="206" y="413"/>
                    </a:lnTo>
                    <a:lnTo>
                      <a:pt x="206" y="413"/>
                    </a:lnTo>
                    <a:lnTo>
                      <a:pt x="228" y="412"/>
                    </a:lnTo>
                    <a:lnTo>
                      <a:pt x="248" y="409"/>
                    </a:lnTo>
                    <a:lnTo>
                      <a:pt x="268" y="404"/>
                    </a:lnTo>
                    <a:lnTo>
                      <a:pt x="286" y="397"/>
                    </a:lnTo>
                    <a:lnTo>
                      <a:pt x="304" y="388"/>
                    </a:lnTo>
                    <a:lnTo>
                      <a:pt x="322" y="378"/>
                    </a:lnTo>
                    <a:lnTo>
                      <a:pt x="337" y="367"/>
                    </a:lnTo>
                    <a:lnTo>
                      <a:pt x="352" y="352"/>
                    </a:lnTo>
                    <a:lnTo>
                      <a:pt x="365" y="338"/>
                    </a:lnTo>
                    <a:lnTo>
                      <a:pt x="377" y="322"/>
                    </a:lnTo>
                    <a:lnTo>
                      <a:pt x="387" y="305"/>
                    </a:lnTo>
                    <a:lnTo>
                      <a:pt x="396" y="288"/>
                    </a:lnTo>
                    <a:lnTo>
                      <a:pt x="403" y="268"/>
                    </a:lnTo>
                    <a:lnTo>
                      <a:pt x="408" y="249"/>
                    </a:lnTo>
                    <a:lnTo>
                      <a:pt x="411" y="228"/>
                    </a:lnTo>
                    <a:lnTo>
                      <a:pt x="412" y="207"/>
                    </a:lnTo>
                    <a:lnTo>
                      <a:pt x="412" y="207"/>
                    </a:lnTo>
                    <a:lnTo>
                      <a:pt x="411" y="186"/>
                    </a:lnTo>
                    <a:lnTo>
                      <a:pt x="408" y="166"/>
                    </a:lnTo>
                    <a:lnTo>
                      <a:pt x="403" y="146"/>
                    </a:lnTo>
                    <a:lnTo>
                      <a:pt x="396" y="127"/>
                    </a:lnTo>
                    <a:lnTo>
                      <a:pt x="387" y="108"/>
                    </a:lnTo>
                    <a:lnTo>
                      <a:pt x="377" y="92"/>
                    </a:lnTo>
                    <a:lnTo>
                      <a:pt x="365" y="76"/>
                    </a:lnTo>
                    <a:lnTo>
                      <a:pt x="352" y="61"/>
                    </a:lnTo>
                    <a:lnTo>
                      <a:pt x="337" y="48"/>
                    </a:lnTo>
                    <a:lnTo>
                      <a:pt x="322" y="36"/>
                    </a:lnTo>
                    <a:lnTo>
                      <a:pt x="304" y="26"/>
                    </a:lnTo>
                    <a:lnTo>
                      <a:pt x="286" y="17"/>
                    </a:lnTo>
                    <a:lnTo>
                      <a:pt x="268" y="10"/>
                    </a:lnTo>
                    <a:lnTo>
                      <a:pt x="248" y="5"/>
                    </a:lnTo>
                    <a:lnTo>
                      <a:pt x="228" y="1"/>
                    </a:lnTo>
                    <a:lnTo>
                      <a:pt x="206" y="0"/>
                    </a:lnTo>
                    <a:lnTo>
                      <a:pt x="206" y="0"/>
                    </a:lnTo>
                    <a:close/>
                    <a:moveTo>
                      <a:pt x="206" y="399"/>
                    </a:moveTo>
                    <a:lnTo>
                      <a:pt x="206" y="399"/>
                    </a:lnTo>
                    <a:lnTo>
                      <a:pt x="187" y="398"/>
                    </a:lnTo>
                    <a:lnTo>
                      <a:pt x="167" y="395"/>
                    </a:lnTo>
                    <a:lnTo>
                      <a:pt x="149" y="390"/>
                    </a:lnTo>
                    <a:lnTo>
                      <a:pt x="131" y="384"/>
                    </a:lnTo>
                    <a:lnTo>
                      <a:pt x="114" y="376"/>
                    </a:lnTo>
                    <a:lnTo>
                      <a:pt x="99" y="367"/>
                    </a:lnTo>
                    <a:lnTo>
                      <a:pt x="84" y="355"/>
                    </a:lnTo>
                    <a:lnTo>
                      <a:pt x="71" y="343"/>
                    </a:lnTo>
                    <a:lnTo>
                      <a:pt x="58" y="329"/>
                    </a:lnTo>
                    <a:lnTo>
                      <a:pt x="47" y="315"/>
                    </a:lnTo>
                    <a:lnTo>
                      <a:pt x="37" y="298"/>
                    </a:lnTo>
                    <a:lnTo>
                      <a:pt x="29" y="281"/>
                    </a:lnTo>
                    <a:lnTo>
                      <a:pt x="22" y="264"/>
                    </a:lnTo>
                    <a:lnTo>
                      <a:pt x="18" y="246"/>
                    </a:lnTo>
                    <a:lnTo>
                      <a:pt x="15" y="226"/>
                    </a:lnTo>
                    <a:lnTo>
                      <a:pt x="14" y="207"/>
                    </a:lnTo>
                    <a:lnTo>
                      <a:pt x="14" y="207"/>
                    </a:lnTo>
                    <a:lnTo>
                      <a:pt x="15" y="187"/>
                    </a:lnTo>
                    <a:lnTo>
                      <a:pt x="18" y="169"/>
                    </a:lnTo>
                    <a:lnTo>
                      <a:pt x="22" y="151"/>
                    </a:lnTo>
                    <a:lnTo>
                      <a:pt x="29" y="132"/>
                    </a:lnTo>
                    <a:lnTo>
                      <a:pt x="37" y="116"/>
                    </a:lnTo>
                    <a:lnTo>
                      <a:pt x="47" y="100"/>
                    </a:lnTo>
                    <a:lnTo>
                      <a:pt x="58" y="85"/>
                    </a:lnTo>
                    <a:lnTo>
                      <a:pt x="71" y="72"/>
                    </a:lnTo>
                    <a:lnTo>
                      <a:pt x="84" y="59"/>
                    </a:lnTo>
                    <a:lnTo>
                      <a:pt x="99" y="48"/>
                    </a:lnTo>
                    <a:lnTo>
                      <a:pt x="114" y="38"/>
                    </a:lnTo>
                    <a:lnTo>
                      <a:pt x="131" y="31"/>
                    </a:lnTo>
                    <a:lnTo>
                      <a:pt x="149" y="24"/>
                    </a:lnTo>
                    <a:lnTo>
                      <a:pt x="167" y="19"/>
                    </a:lnTo>
                    <a:lnTo>
                      <a:pt x="187" y="16"/>
                    </a:lnTo>
                    <a:lnTo>
                      <a:pt x="206" y="16"/>
                    </a:lnTo>
                    <a:lnTo>
                      <a:pt x="206" y="16"/>
                    </a:lnTo>
                    <a:lnTo>
                      <a:pt x="225" y="16"/>
                    </a:lnTo>
                    <a:lnTo>
                      <a:pt x="245" y="19"/>
                    </a:lnTo>
                    <a:lnTo>
                      <a:pt x="263" y="24"/>
                    </a:lnTo>
                    <a:lnTo>
                      <a:pt x="280" y="31"/>
                    </a:lnTo>
                    <a:lnTo>
                      <a:pt x="298" y="38"/>
                    </a:lnTo>
                    <a:lnTo>
                      <a:pt x="313" y="48"/>
                    </a:lnTo>
                    <a:lnTo>
                      <a:pt x="328" y="59"/>
                    </a:lnTo>
                    <a:lnTo>
                      <a:pt x="342" y="72"/>
                    </a:lnTo>
                    <a:lnTo>
                      <a:pt x="354" y="85"/>
                    </a:lnTo>
                    <a:lnTo>
                      <a:pt x="366" y="100"/>
                    </a:lnTo>
                    <a:lnTo>
                      <a:pt x="374" y="116"/>
                    </a:lnTo>
                    <a:lnTo>
                      <a:pt x="383" y="132"/>
                    </a:lnTo>
                    <a:lnTo>
                      <a:pt x="390" y="151"/>
                    </a:lnTo>
                    <a:lnTo>
                      <a:pt x="394" y="169"/>
                    </a:lnTo>
                    <a:lnTo>
                      <a:pt x="397" y="187"/>
                    </a:lnTo>
                    <a:lnTo>
                      <a:pt x="398" y="207"/>
                    </a:lnTo>
                    <a:lnTo>
                      <a:pt x="398" y="207"/>
                    </a:lnTo>
                    <a:lnTo>
                      <a:pt x="397" y="226"/>
                    </a:lnTo>
                    <a:lnTo>
                      <a:pt x="394" y="246"/>
                    </a:lnTo>
                    <a:lnTo>
                      <a:pt x="390" y="264"/>
                    </a:lnTo>
                    <a:lnTo>
                      <a:pt x="383" y="281"/>
                    </a:lnTo>
                    <a:lnTo>
                      <a:pt x="374" y="298"/>
                    </a:lnTo>
                    <a:lnTo>
                      <a:pt x="366" y="315"/>
                    </a:lnTo>
                    <a:lnTo>
                      <a:pt x="354" y="329"/>
                    </a:lnTo>
                    <a:lnTo>
                      <a:pt x="342" y="343"/>
                    </a:lnTo>
                    <a:lnTo>
                      <a:pt x="328" y="355"/>
                    </a:lnTo>
                    <a:lnTo>
                      <a:pt x="313" y="367"/>
                    </a:lnTo>
                    <a:lnTo>
                      <a:pt x="298" y="376"/>
                    </a:lnTo>
                    <a:lnTo>
                      <a:pt x="280" y="384"/>
                    </a:lnTo>
                    <a:lnTo>
                      <a:pt x="263" y="390"/>
                    </a:lnTo>
                    <a:lnTo>
                      <a:pt x="245" y="395"/>
                    </a:lnTo>
                    <a:lnTo>
                      <a:pt x="225" y="398"/>
                    </a:lnTo>
                    <a:lnTo>
                      <a:pt x="206" y="399"/>
                    </a:lnTo>
                    <a:lnTo>
                      <a:pt x="206" y="3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2" name="Rectangle 101"/>
              <p:cNvSpPr>
                <a:spLocks noChangeArrowheads="1"/>
              </p:cNvSpPr>
              <p:nvPr/>
            </p:nvSpPr>
            <p:spPr bwMode="auto">
              <a:xfrm>
                <a:off x="5505450" y="4470400"/>
                <a:ext cx="23813" cy="5715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3" name="Freeform 102"/>
              <p:cNvSpPr>
                <a:spLocks/>
              </p:cNvSpPr>
              <p:nvPr/>
            </p:nvSpPr>
            <p:spPr bwMode="auto">
              <a:xfrm>
                <a:off x="5365750" y="4502150"/>
                <a:ext cx="49213" cy="61913"/>
              </a:xfrm>
              <a:custGeom>
                <a:avLst/>
                <a:gdLst>
                  <a:gd name="T0" fmla="*/ 31 w 31"/>
                  <a:gd name="T1" fmla="*/ 31 h 39"/>
                  <a:gd name="T2" fmla="*/ 13 w 31"/>
                  <a:gd name="T3" fmla="*/ 0 h 39"/>
                  <a:gd name="T4" fmla="*/ 0 w 31"/>
                  <a:gd name="T5" fmla="*/ 7 h 39"/>
                  <a:gd name="T6" fmla="*/ 18 w 31"/>
                  <a:gd name="T7" fmla="*/ 39 h 39"/>
                  <a:gd name="T8" fmla="*/ 31 w 31"/>
                  <a:gd name="T9" fmla="*/ 3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31" y="31"/>
                    </a:moveTo>
                    <a:lnTo>
                      <a:pt x="13" y="0"/>
                    </a:lnTo>
                    <a:lnTo>
                      <a:pt x="0" y="7"/>
                    </a:lnTo>
                    <a:lnTo>
                      <a:pt x="18" y="39"/>
                    </a:lnTo>
                    <a:lnTo>
                      <a:pt x="31" y="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4" name="Freeform 103"/>
              <p:cNvSpPr>
                <a:spLocks/>
              </p:cNvSpPr>
              <p:nvPr/>
            </p:nvSpPr>
            <p:spPr bwMode="auto">
              <a:xfrm>
                <a:off x="5265738" y="4600575"/>
                <a:ext cx="63500" cy="49213"/>
              </a:xfrm>
              <a:custGeom>
                <a:avLst/>
                <a:gdLst>
                  <a:gd name="T0" fmla="*/ 0 w 40"/>
                  <a:gd name="T1" fmla="*/ 13 h 31"/>
                  <a:gd name="T2" fmla="*/ 33 w 40"/>
                  <a:gd name="T3" fmla="*/ 31 h 31"/>
                  <a:gd name="T4" fmla="*/ 40 w 40"/>
                  <a:gd name="T5" fmla="*/ 19 h 31"/>
                  <a:gd name="T6" fmla="*/ 8 w 40"/>
                  <a:gd name="T7" fmla="*/ 0 h 31"/>
                  <a:gd name="T8" fmla="*/ 0 w 40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3"/>
                    </a:moveTo>
                    <a:lnTo>
                      <a:pt x="33" y="31"/>
                    </a:lnTo>
                    <a:lnTo>
                      <a:pt x="40" y="19"/>
                    </a:lnTo>
                    <a:lnTo>
                      <a:pt x="8" y="0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5" name="Rectangle 104"/>
              <p:cNvSpPr>
                <a:spLocks noChangeArrowheads="1"/>
              </p:cNvSpPr>
              <p:nvPr/>
            </p:nvSpPr>
            <p:spPr bwMode="auto">
              <a:xfrm>
                <a:off x="5235575" y="4740275"/>
                <a:ext cx="58738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6" name="Freeform 105"/>
              <p:cNvSpPr>
                <a:spLocks/>
              </p:cNvSpPr>
              <p:nvPr/>
            </p:nvSpPr>
            <p:spPr bwMode="auto">
              <a:xfrm>
                <a:off x="5265738" y="4852988"/>
                <a:ext cx="63500" cy="49213"/>
              </a:xfrm>
              <a:custGeom>
                <a:avLst/>
                <a:gdLst>
                  <a:gd name="T0" fmla="*/ 0 w 40"/>
                  <a:gd name="T1" fmla="*/ 19 h 31"/>
                  <a:gd name="T2" fmla="*/ 8 w 40"/>
                  <a:gd name="T3" fmla="*/ 31 h 31"/>
                  <a:gd name="T4" fmla="*/ 40 w 40"/>
                  <a:gd name="T5" fmla="*/ 12 h 31"/>
                  <a:gd name="T6" fmla="*/ 33 w 40"/>
                  <a:gd name="T7" fmla="*/ 0 h 31"/>
                  <a:gd name="T8" fmla="*/ 0 w 40"/>
                  <a:gd name="T9" fmla="*/ 1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31">
                    <a:moveTo>
                      <a:pt x="0" y="19"/>
                    </a:moveTo>
                    <a:lnTo>
                      <a:pt x="8" y="31"/>
                    </a:lnTo>
                    <a:lnTo>
                      <a:pt x="40" y="12"/>
                    </a:lnTo>
                    <a:lnTo>
                      <a:pt x="33" y="0"/>
                    </a:lnTo>
                    <a:lnTo>
                      <a:pt x="0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7" name="Freeform 106"/>
              <p:cNvSpPr>
                <a:spLocks/>
              </p:cNvSpPr>
              <p:nvPr/>
            </p:nvSpPr>
            <p:spPr bwMode="auto">
              <a:xfrm>
                <a:off x="5365750" y="4938713"/>
                <a:ext cx="49213" cy="61913"/>
              </a:xfrm>
              <a:custGeom>
                <a:avLst/>
                <a:gdLst>
                  <a:gd name="T0" fmla="*/ 0 w 31"/>
                  <a:gd name="T1" fmla="*/ 32 h 39"/>
                  <a:gd name="T2" fmla="*/ 13 w 31"/>
                  <a:gd name="T3" fmla="*/ 39 h 39"/>
                  <a:gd name="T4" fmla="*/ 31 w 31"/>
                  <a:gd name="T5" fmla="*/ 7 h 39"/>
                  <a:gd name="T6" fmla="*/ 18 w 31"/>
                  <a:gd name="T7" fmla="*/ 0 h 39"/>
                  <a:gd name="T8" fmla="*/ 0 w 31"/>
                  <a:gd name="T9" fmla="*/ 32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9">
                    <a:moveTo>
                      <a:pt x="0" y="32"/>
                    </a:moveTo>
                    <a:lnTo>
                      <a:pt x="13" y="39"/>
                    </a:lnTo>
                    <a:lnTo>
                      <a:pt x="31" y="7"/>
                    </a:lnTo>
                    <a:lnTo>
                      <a:pt x="18" y="0"/>
                    </a:lnTo>
                    <a:lnTo>
                      <a:pt x="0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8" name="Rectangle 107"/>
              <p:cNvSpPr>
                <a:spLocks noChangeArrowheads="1"/>
              </p:cNvSpPr>
              <p:nvPr/>
            </p:nvSpPr>
            <p:spPr bwMode="auto">
              <a:xfrm>
                <a:off x="5505450" y="4975225"/>
                <a:ext cx="23813" cy="587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9" name="Freeform 108"/>
              <p:cNvSpPr>
                <a:spLocks/>
              </p:cNvSpPr>
              <p:nvPr/>
            </p:nvSpPr>
            <p:spPr bwMode="auto">
              <a:xfrm>
                <a:off x="5619750" y="4938713"/>
                <a:ext cx="47625" cy="61913"/>
              </a:xfrm>
              <a:custGeom>
                <a:avLst/>
                <a:gdLst>
                  <a:gd name="T0" fmla="*/ 0 w 30"/>
                  <a:gd name="T1" fmla="*/ 7 h 39"/>
                  <a:gd name="T2" fmla="*/ 18 w 30"/>
                  <a:gd name="T3" fmla="*/ 39 h 39"/>
                  <a:gd name="T4" fmla="*/ 30 w 30"/>
                  <a:gd name="T5" fmla="*/ 32 h 39"/>
                  <a:gd name="T6" fmla="*/ 12 w 30"/>
                  <a:gd name="T7" fmla="*/ 0 h 39"/>
                  <a:gd name="T8" fmla="*/ 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0" y="7"/>
                    </a:moveTo>
                    <a:lnTo>
                      <a:pt x="18" y="39"/>
                    </a:lnTo>
                    <a:lnTo>
                      <a:pt x="30" y="32"/>
                    </a:lnTo>
                    <a:lnTo>
                      <a:pt x="12" y="0"/>
                    </a:ln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0" name="Freeform 109"/>
              <p:cNvSpPr>
                <a:spLocks/>
              </p:cNvSpPr>
              <p:nvPr/>
            </p:nvSpPr>
            <p:spPr bwMode="auto">
              <a:xfrm>
                <a:off x="5705475" y="4852988"/>
                <a:ext cx="61913" cy="49213"/>
              </a:xfrm>
              <a:custGeom>
                <a:avLst/>
                <a:gdLst>
                  <a:gd name="T0" fmla="*/ 0 w 39"/>
                  <a:gd name="T1" fmla="*/ 12 h 31"/>
                  <a:gd name="T2" fmla="*/ 31 w 39"/>
                  <a:gd name="T3" fmla="*/ 31 h 31"/>
                  <a:gd name="T4" fmla="*/ 39 w 39"/>
                  <a:gd name="T5" fmla="*/ 19 h 31"/>
                  <a:gd name="T6" fmla="*/ 6 w 39"/>
                  <a:gd name="T7" fmla="*/ 0 h 31"/>
                  <a:gd name="T8" fmla="*/ 0 w 39"/>
                  <a:gd name="T9" fmla="*/ 1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0" y="12"/>
                    </a:moveTo>
                    <a:lnTo>
                      <a:pt x="31" y="31"/>
                    </a:lnTo>
                    <a:lnTo>
                      <a:pt x="39" y="19"/>
                    </a:lnTo>
                    <a:lnTo>
                      <a:pt x="6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1" name="Rectangle 110"/>
              <p:cNvSpPr>
                <a:spLocks noChangeArrowheads="1"/>
              </p:cNvSpPr>
              <p:nvPr/>
            </p:nvSpPr>
            <p:spPr bwMode="auto">
              <a:xfrm>
                <a:off x="5738813" y="4740275"/>
                <a:ext cx="60325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2" name="Freeform 111"/>
              <p:cNvSpPr>
                <a:spLocks/>
              </p:cNvSpPr>
              <p:nvPr/>
            </p:nvSpPr>
            <p:spPr bwMode="auto">
              <a:xfrm>
                <a:off x="5705475" y="4600575"/>
                <a:ext cx="61913" cy="49213"/>
              </a:xfrm>
              <a:custGeom>
                <a:avLst/>
                <a:gdLst>
                  <a:gd name="T0" fmla="*/ 39 w 39"/>
                  <a:gd name="T1" fmla="*/ 13 h 31"/>
                  <a:gd name="T2" fmla="*/ 31 w 39"/>
                  <a:gd name="T3" fmla="*/ 0 h 31"/>
                  <a:gd name="T4" fmla="*/ 0 w 39"/>
                  <a:gd name="T5" fmla="*/ 19 h 31"/>
                  <a:gd name="T6" fmla="*/ 6 w 39"/>
                  <a:gd name="T7" fmla="*/ 31 h 31"/>
                  <a:gd name="T8" fmla="*/ 39 w 39"/>
                  <a:gd name="T9" fmla="*/ 13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1">
                    <a:moveTo>
                      <a:pt x="39" y="13"/>
                    </a:moveTo>
                    <a:lnTo>
                      <a:pt x="31" y="0"/>
                    </a:lnTo>
                    <a:lnTo>
                      <a:pt x="0" y="19"/>
                    </a:lnTo>
                    <a:lnTo>
                      <a:pt x="6" y="31"/>
                    </a:lnTo>
                    <a:lnTo>
                      <a:pt x="39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3" name="Freeform 112"/>
              <p:cNvSpPr>
                <a:spLocks/>
              </p:cNvSpPr>
              <p:nvPr/>
            </p:nvSpPr>
            <p:spPr bwMode="auto">
              <a:xfrm>
                <a:off x="5619750" y="4502150"/>
                <a:ext cx="47625" cy="61913"/>
              </a:xfrm>
              <a:custGeom>
                <a:avLst/>
                <a:gdLst>
                  <a:gd name="T0" fmla="*/ 30 w 30"/>
                  <a:gd name="T1" fmla="*/ 7 h 39"/>
                  <a:gd name="T2" fmla="*/ 18 w 30"/>
                  <a:gd name="T3" fmla="*/ 0 h 39"/>
                  <a:gd name="T4" fmla="*/ 0 w 30"/>
                  <a:gd name="T5" fmla="*/ 31 h 39"/>
                  <a:gd name="T6" fmla="*/ 12 w 30"/>
                  <a:gd name="T7" fmla="*/ 39 h 39"/>
                  <a:gd name="T8" fmla="*/ 30 w 30"/>
                  <a:gd name="T9" fmla="*/ 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9">
                    <a:moveTo>
                      <a:pt x="30" y="7"/>
                    </a:moveTo>
                    <a:lnTo>
                      <a:pt x="18" y="0"/>
                    </a:lnTo>
                    <a:lnTo>
                      <a:pt x="0" y="31"/>
                    </a:lnTo>
                    <a:lnTo>
                      <a:pt x="12" y="39"/>
                    </a:lnTo>
                    <a:lnTo>
                      <a:pt x="3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4" name="Freeform 113"/>
              <p:cNvSpPr>
                <a:spLocks noEditPoints="1"/>
              </p:cNvSpPr>
              <p:nvPr/>
            </p:nvSpPr>
            <p:spPr bwMode="auto">
              <a:xfrm>
                <a:off x="5373688" y="4592638"/>
                <a:ext cx="277813" cy="187325"/>
              </a:xfrm>
              <a:custGeom>
                <a:avLst/>
                <a:gdLst>
                  <a:gd name="T0" fmla="*/ 175 w 175"/>
                  <a:gd name="T1" fmla="*/ 33 h 118"/>
                  <a:gd name="T2" fmla="*/ 167 w 175"/>
                  <a:gd name="T3" fmla="*/ 22 h 118"/>
                  <a:gd name="T4" fmla="*/ 98 w 175"/>
                  <a:gd name="T5" fmla="*/ 83 h 118"/>
                  <a:gd name="T6" fmla="*/ 98 w 175"/>
                  <a:gd name="T7" fmla="*/ 83 h 118"/>
                  <a:gd name="T8" fmla="*/ 94 w 175"/>
                  <a:gd name="T9" fmla="*/ 82 h 118"/>
                  <a:gd name="T10" fmla="*/ 90 w 175"/>
                  <a:gd name="T11" fmla="*/ 81 h 118"/>
                  <a:gd name="T12" fmla="*/ 90 w 175"/>
                  <a:gd name="T13" fmla="*/ 81 h 118"/>
                  <a:gd name="T14" fmla="*/ 85 w 175"/>
                  <a:gd name="T15" fmla="*/ 82 h 118"/>
                  <a:gd name="T16" fmla="*/ 11 w 175"/>
                  <a:gd name="T17" fmla="*/ 0 h 118"/>
                  <a:gd name="T18" fmla="*/ 0 w 175"/>
                  <a:gd name="T19" fmla="*/ 10 h 118"/>
                  <a:gd name="T20" fmla="*/ 74 w 175"/>
                  <a:gd name="T21" fmla="*/ 92 h 118"/>
                  <a:gd name="T22" fmla="*/ 74 w 175"/>
                  <a:gd name="T23" fmla="*/ 92 h 118"/>
                  <a:gd name="T24" fmla="*/ 73 w 175"/>
                  <a:gd name="T25" fmla="*/ 95 h 118"/>
                  <a:gd name="T26" fmla="*/ 72 w 175"/>
                  <a:gd name="T27" fmla="*/ 99 h 118"/>
                  <a:gd name="T28" fmla="*/ 72 w 175"/>
                  <a:gd name="T29" fmla="*/ 99 h 118"/>
                  <a:gd name="T30" fmla="*/ 72 w 175"/>
                  <a:gd name="T31" fmla="*/ 103 h 118"/>
                  <a:gd name="T32" fmla="*/ 73 w 175"/>
                  <a:gd name="T33" fmla="*/ 106 h 118"/>
                  <a:gd name="T34" fmla="*/ 75 w 175"/>
                  <a:gd name="T35" fmla="*/ 109 h 118"/>
                  <a:gd name="T36" fmla="*/ 77 w 175"/>
                  <a:gd name="T37" fmla="*/ 113 h 118"/>
                  <a:gd name="T38" fmla="*/ 77 w 175"/>
                  <a:gd name="T39" fmla="*/ 113 h 118"/>
                  <a:gd name="T40" fmla="*/ 79 w 175"/>
                  <a:gd name="T41" fmla="*/ 115 h 118"/>
                  <a:gd name="T42" fmla="*/ 82 w 175"/>
                  <a:gd name="T43" fmla="*/ 117 h 118"/>
                  <a:gd name="T44" fmla="*/ 87 w 175"/>
                  <a:gd name="T45" fmla="*/ 118 h 118"/>
                  <a:gd name="T46" fmla="*/ 90 w 175"/>
                  <a:gd name="T47" fmla="*/ 118 h 118"/>
                  <a:gd name="T48" fmla="*/ 90 w 175"/>
                  <a:gd name="T49" fmla="*/ 118 h 118"/>
                  <a:gd name="T50" fmla="*/ 96 w 175"/>
                  <a:gd name="T51" fmla="*/ 117 h 118"/>
                  <a:gd name="T52" fmla="*/ 102 w 175"/>
                  <a:gd name="T53" fmla="*/ 114 h 118"/>
                  <a:gd name="T54" fmla="*/ 102 w 175"/>
                  <a:gd name="T55" fmla="*/ 114 h 118"/>
                  <a:gd name="T56" fmla="*/ 106 w 175"/>
                  <a:gd name="T57" fmla="*/ 109 h 118"/>
                  <a:gd name="T58" fmla="*/ 107 w 175"/>
                  <a:gd name="T59" fmla="*/ 104 h 118"/>
                  <a:gd name="T60" fmla="*/ 108 w 175"/>
                  <a:gd name="T61" fmla="*/ 100 h 118"/>
                  <a:gd name="T62" fmla="*/ 107 w 175"/>
                  <a:gd name="T63" fmla="*/ 94 h 118"/>
                  <a:gd name="T64" fmla="*/ 175 w 175"/>
                  <a:gd name="T65" fmla="*/ 33 h 118"/>
                  <a:gd name="T66" fmla="*/ 93 w 175"/>
                  <a:gd name="T67" fmla="*/ 103 h 118"/>
                  <a:gd name="T68" fmla="*/ 93 w 175"/>
                  <a:gd name="T69" fmla="*/ 103 h 118"/>
                  <a:gd name="T70" fmla="*/ 91 w 175"/>
                  <a:gd name="T71" fmla="*/ 104 h 118"/>
                  <a:gd name="T72" fmla="*/ 90 w 175"/>
                  <a:gd name="T73" fmla="*/ 104 h 118"/>
                  <a:gd name="T74" fmla="*/ 90 w 175"/>
                  <a:gd name="T75" fmla="*/ 104 h 118"/>
                  <a:gd name="T76" fmla="*/ 89 w 175"/>
                  <a:gd name="T77" fmla="*/ 104 h 118"/>
                  <a:gd name="T78" fmla="*/ 87 w 175"/>
                  <a:gd name="T79" fmla="*/ 103 h 118"/>
                  <a:gd name="T80" fmla="*/ 87 w 175"/>
                  <a:gd name="T81" fmla="*/ 103 h 118"/>
                  <a:gd name="T82" fmla="*/ 86 w 175"/>
                  <a:gd name="T83" fmla="*/ 100 h 118"/>
                  <a:gd name="T84" fmla="*/ 86 w 175"/>
                  <a:gd name="T85" fmla="*/ 100 h 118"/>
                  <a:gd name="T86" fmla="*/ 88 w 175"/>
                  <a:gd name="T87" fmla="*/ 98 h 118"/>
                  <a:gd name="T88" fmla="*/ 88 w 175"/>
                  <a:gd name="T89" fmla="*/ 98 h 118"/>
                  <a:gd name="T90" fmla="*/ 89 w 175"/>
                  <a:gd name="T91" fmla="*/ 96 h 118"/>
                  <a:gd name="T92" fmla="*/ 90 w 175"/>
                  <a:gd name="T93" fmla="*/ 96 h 118"/>
                  <a:gd name="T94" fmla="*/ 90 w 175"/>
                  <a:gd name="T95" fmla="*/ 96 h 118"/>
                  <a:gd name="T96" fmla="*/ 91 w 175"/>
                  <a:gd name="T97" fmla="*/ 96 h 118"/>
                  <a:gd name="T98" fmla="*/ 93 w 175"/>
                  <a:gd name="T99" fmla="*/ 98 h 118"/>
                  <a:gd name="T100" fmla="*/ 93 w 175"/>
                  <a:gd name="T101" fmla="*/ 98 h 118"/>
                  <a:gd name="T102" fmla="*/ 94 w 175"/>
                  <a:gd name="T103" fmla="*/ 101 h 118"/>
                  <a:gd name="T104" fmla="*/ 93 w 175"/>
                  <a:gd name="T105" fmla="*/ 103 h 118"/>
                  <a:gd name="T106" fmla="*/ 93 w 175"/>
                  <a:gd name="T107" fmla="*/ 103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75" h="118">
                    <a:moveTo>
                      <a:pt x="175" y="33"/>
                    </a:moveTo>
                    <a:lnTo>
                      <a:pt x="167" y="22"/>
                    </a:lnTo>
                    <a:lnTo>
                      <a:pt x="98" y="83"/>
                    </a:lnTo>
                    <a:lnTo>
                      <a:pt x="98" y="83"/>
                    </a:lnTo>
                    <a:lnTo>
                      <a:pt x="94" y="82"/>
                    </a:lnTo>
                    <a:lnTo>
                      <a:pt x="90" y="81"/>
                    </a:lnTo>
                    <a:lnTo>
                      <a:pt x="90" y="81"/>
                    </a:lnTo>
                    <a:lnTo>
                      <a:pt x="85" y="82"/>
                    </a:lnTo>
                    <a:lnTo>
                      <a:pt x="11" y="0"/>
                    </a:lnTo>
                    <a:lnTo>
                      <a:pt x="0" y="10"/>
                    </a:lnTo>
                    <a:lnTo>
                      <a:pt x="74" y="92"/>
                    </a:lnTo>
                    <a:lnTo>
                      <a:pt x="74" y="92"/>
                    </a:lnTo>
                    <a:lnTo>
                      <a:pt x="73" y="95"/>
                    </a:lnTo>
                    <a:lnTo>
                      <a:pt x="72" y="99"/>
                    </a:lnTo>
                    <a:lnTo>
                      <a:pt x="72" y="99"/>
                    </a:lnTo>
                    <a:lnTo>
                      <a:pt x="72" y="103"/>
                    </a:lnTo>
                    <a:lnTo>
                      <a:pt x="73" y="106"/>
                    </a:lnTo>
                    <a:lnTo>
                      <a:pt x="75" y="109"/>
                    </a:lnTo>
                    <a:lnTo>
                      <a:pt x="77" y="113"/>
                    </a:lnTo>
                    <a:lnTo>
                      <a:pt x="77" y="113"/>
                    </a:lnTo>
                    <a:lnTo>
                      <a:pt x="79" y="115"/>
                    </a:lnTo>
                    <a:lnTo>
                      <a:pt x="82" y="117"/>
                    </a:lnTo>
                    <a:lnTo>
                      <a:pt x="87" y="118"/>
                    </a:lnTo>
                    <a:lnTo>
                      <a:pt x="90" y="118"/>
                    </a:lnTo>
                    <a:lnTo>
                      <a:pt x="90" y="118"/>
                    </a:lnTo>
                    <a:lnTo>
                      <a:pt x="96" y="117"/>
                    </a:lnTo>
                    <a:lnTo>
                      <a:pt x="102" y="114"/>
                    </a:lnTo>
                    <a:lnTo>
                      <a:pt x="102" y="114"/>
                    </a:lnTo>
                    <a:lnTo>
                      <a:pt x="106" y="109"/>
                    </a:lnTo>
                    <a:lnTo>
                      <a:pt x="107" y="104"/>
                    </a:lnTo>
                    <a:lnTo>
                      <a:pt x="108" y="100"/>
                    </a:lnTo>
                    <a:lnTo>
                      <a:pt x="107" y="94"/>
                    </a:lnTo>
                    <a:lnTo>
                      <a:pt x="175" y="33"/>
                    </a:lnTo>
                    <a:close/>
                    <a:moveTo>
                      <a:pt x="93" y="103"/>
                    </a:moveTo>
                    <a:lnTo>
                      <a:pt x="93" y="103"/>
                    </a:lnTo>
                    <a:lnTo>
                      <a:pt x="91" y="104"/>
                    </a:lnTo>
                    <a:lnTo>
                      <a:pt x="90" y="104"/>
                    </a:lnTo>
                    <a:lnTo>
                      <a:pt x="90" y="104"/>
                    </a:lnTo>
                    <a:lnTo>
                      <a:pt x="89" y="104"/>
                    </a:lnTo>
                    <a:lnTo>
                      <a:pt x="87" y="103"/>
                    </a:lnTo>
                    <a:lnTo>
                      <a:pt x="87" y="103"/>
                    </a:lnTo>
                    <a:lnTo>
                      <a:pt x="86" y="100"/>
                    </a:lnTo>
                    <a:lnTo>
                      <a:pt x="86" y="100"/>
                    </a:lnTo>
                    <a:lnTo>
                      <a:pt x="88" y="98"/>
                    </a:lnTo>
                    <a:lnTo>
                      <a:pt x="88" y="98"/>
                    </a:lnTo>
                    <a:lnTo>
                      <a:pt x="89" y="96"/>
                    </a:lnTo>
                    <a:lnTo>
                      <a:pt x="90" y="96"/>
                    </a:lnTo>
                    <a:lnTo>
                      <a:pt x="90" y="96"/>
                    </a:lnTo>
                    <a:lnTo>
                      <a:pt x="91" y="96"/>
                    </a:lnTo>
                    <a:lnTo>
                      <a:pt x="93" y="98"/>
                    </a:lnTo>
                    <a:lnTo>
                      <a:pt x="93" y="98"/>
                    </a:lnTo>
                    <a:lnTo>
                      <a:pt x="94" y="101"/>
                    </a:lnTo>
                    <a:lnTo>
                      <a:pt x="93" y="103"/>
                    </a:lnTo>
                    <a:lnTo>
                      <a:pt x="93" y="1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9" name="Group 8"/>
          <p:cNvGrpSpPr/>
          <p:nvPr/>
        </p:nvGrpSpPr>
        <p:grpSpPr>
          <a:xfrm>
            <a:off x="8779028" y="2015997"/>
            <a:ext cx="988327" cy="1115511"/>
            <a:chOff x="8893328" y="2015997"/>
            <a:chExt cx="988327" cy="1115511"/>
          </a:xfrm>
        </p:grpSpPr>
        <p:sp>
          <p:nvSpPr>
            <p:cNvPr id="47" name="타원 11"/>
            <p:cNvSpPr/>
            <p:nvPr/>
          </p:nvSpPr>
          <p:spPr>
            <a:xfrm rot="1800000">
              <a:off x="8893328" y="2015997"/>
              <a:ext cx="988327" cy="1115511"/>
            </a:xfrm>
            <a:custGeom>
              <a:avLst/>
              <a:gdLst/>
              <a:ahLst/>
              <a:cxnLst/>
              <a:rect l="l" t="t" r="r" b="b"/>
              <a:pathLst>
                <a:path w="943662" h="1065099">
                  <a:moveTo>
                    <a:pt x="471831" y="0"/>
                  </a:moveTo>
                  <a:cubicBezTo>
                    <a:pt x="732416" y="0"/>
                    <a:pt x="943662" y="211246"/>
                    <a:pt x="943662" y="471831"/>
                  </a:cubicBezTo>
                  <a:cubicBezTo>
                    <a:pt x="943662" y="704412"/>
                    <a:pt x="775380" y="897689"/>
                    <a:pt x="553732" y="935406"/>
                  </a:cubicBezTo>
                  <a:lnTo>
                    <a:pt x="478510" y="1065099"/>
                  </a:lnTo>
                  <a:lnTo>
                    <a:pt x="404117" y="936836"/>
                  </a:lnTo>
                  <a:cubicBezTo>
                    <a:pt x="175468" y="905837"/>
                    <a:pt x="0" y="709325"/>
                    <a:pt x="0" y="471831"/>
                  </a:cubicBezTo>
                  <a:cubicBezTo>
                    <a:pt x="0" y="211246"/>
                    <a:pt x="211246" y="0"/>
                    <a:pt x="471831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C359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/>
            </a:p>
          </p:txBody>
        </p:sp>
        <p:grpSp>
          <p:nvGrpSpPr>
            <p:cNvPr id="115" name="Group 114"/>
            <p:cNvGrpSpPr/>
            <p:nvPr/>
          </p:nvGrpSpPr>
          <p:grpSpPr>
            <a:xfrm>
              <a:off x="9134109" y="2258130"/>
              <a:ext cx="532402" cy="504021"/>
              <a:chOff x="2835275" y="3127375"/>
              <a:chExt cx="744538" cy="704850"/>
            </a:xfrm>
            <a:solidFill>
              <a:schemeClr val="bg1">
                <a:lumMod val="95000"/>
              </a:schemeClr>
            </a:solidFill>
          </p:grpSpPr>
          <p:sp>
            <p:nvSpPr>
              <p:cNvPr id="116" name="Freeform 115"/>
              <p:cNvSpPr>
                <a:spLocks noEditPoints="1"/>
              </p:cNvSpPr>
              <p:nvPr/>
            </p:nvSpPr>
            <p:spPr bwMode="auto">
              <a:xfrm>
                <a:off x="2835275" y="3324225"/>
                <a:ext cx="504825" cy="508000"/>
              </a:xfrm>
              <a:custGeom>
                <a:avLst/>
                <a:gdLst>
                  <a:gd name="T0" fmla="*/ 284 w 318"/>
                  <a:gd name="T1" fmla="*/ 55 h 320"/>
                  <a:gd name="T2" fmla="*/ 253 w 318"/>
                  <a:gd name="T3" fmla="*/ 61 h 320"/>
                  <a:gd name="T4" fmla="*/ 195 w 318"/>
                  <a:gd name="T5" fmla="*/ 28 h 320"/>
                  <a:gd name="T6" fmla="*/ 185 w 318"/>
                  <a:gd name="T7" fmla="*/ 0 h 320"/>
                  <a:gd name="T8" fmla="*/ 125 w 318"/>
                  <a:gd name="T9" fmla="*/ 27 h 320"/>
                  <a:gd name="T10" fmla="*/ 55 w 318"/>
                  <a:gd name="T11" fmla="*/ 36 h 320"/>
                  <a:gd name="T12" fmla="*/ 57 w 318"/>
                  <a:gd name="T13" fmla="*/ 66 h 320"/>
                  <a:gd name="T14" fmla="*/ 25 w 318"/>
                  <a:gd name="T15" fmla="*/ 120 h 320"/>
                  <a:gd name="T16" fmla="*/ 0 w 318"/>
                  <a:gd name="T17" fmla="*/ 135 h 320"/>
                  <a:gd name="T18" fmla="*/ 20 w 318"/>
                  <a:gd name="T19" fmla="*/ 192 h 320"/>
                  <a:gd name="T20" fmla="*/ 35 w 318"/>
                  <a:gd name="T21" fmla="*/ 264 h 320"/>
                  <a:gd name="T22" fmla="*/ 64 w 318"/>
                  <a:gd name="T23" fmla="*/ 268 h 320"/>
                  <a:gd name="T24" fmla="*/ 116 w 318"/>
                  <a:gd name="T25" fmla="*/ 298 h 320"/>
                  <a:gd name="T26" fmla="*/ 135 w 318"/>
                  <a:gd name="T27" fmla="*/ 320 h 320"/>
                  <a:gd name="T28" fmla="*/ 192 w 318"/>
                  <a:gd name="T29" fmla="*/ 300 h 320"/>
                  <a:gd name="T30" fmla="*/ 263 w 318"/>
                  <a:gd name="T31" fmla="*/ 284 h 320"/>
                  <a:gd name="T32" fmla="*/ 264 w 318"/>
                  <a:gd name="T33" fmla="*/ 255 h 320"/>
                  <a:gd name="T34" fmla="*/ 294 w 318"/>
                  <a:gd name="T35" fmla="*/ 199 h 320"/>
                  <a:gd name="T36" fmla="*/ 318 w 318"/>
                  <a:gd name="T37" fmla="*/ 185 h 320"/>
                  <a:gd name="T38" fmla="*/ 293 w 318"/>
                  <a:gd name="T39" fmla="*/ 126 h 320"/>
                  <a:gd name="T40" fmla="*/ 304 w 318"/>
                  <a:gd name="T41" fmla="*/ 173 h 320"/>
                  <a:gd name="T42" fmla="*/ 283 w 318"/>
                  <a:gd name="T43" fmla="*/ 183 h 320"/>
                  <a:gd name="T44" fmla="*/ 294 w 318"/>
                  <a:gd name="T45" fmla="*/ 218 h 320"/>
                  <a:gd name="T46" fmla="*/ 257 w 318"/>
                  <a:gd name="T47" fmla="*/ 242 h 320"/>
                  <a:gd name="T48" fmla="*/ 244 w 318"/>
                  <a:gd name="T49" fmla="*/ 256 h 320"/>
                  <a:gd name="T50" fmla="*/ 220 w 318"/>
                  <a:gd name="T51" fmla="*/ 293 h 320"/>
                  <a:gd name="T52" fmla="*/ 204 w 318"/>
                  <a:gd name="T53" fmla="*/ 281 h 320"/>
                  <a:gd name="T54" fmla="*/ 180 w 318"/>
                  <a:gd name="T55" fmla="*/ 288 h 320"/>
                  <a:gd name="T56" fmla="*/ 142 w 318"/>
                  <a:gd name="T57" fmla="*/ 290 h 320"/>
                  <a:gd name="T58" fmla="*/ 127 w 318"/>
                  <a:gd name="T59" fmla="*/ 286 h 320"/>
                  <a:gd name="T60" fmla="*/ 101 w 318"/>
                  <a:gd name="T61" fmla="*/ 294 h 320"/>
                  <a:gd name="T62" fmla="*/ 77 w 318"/>
                  <a:gd name="T63" fmla="*/ 260 h 320"/>
                  <a:gd name="T64" fmla="*/ 61 w 318"/>
                  <a:gd name="T65" fmla="*/ 245 h 320"/>
                  <a:gd name="T66" fmla="*/ 27 w 318"/>
                  <a:gd name="T67" fmla="*/ 220 h 320"/>
                  <a:gd name="T68" fmla="*/ 38 w 318"/>
                  <a:gd name="T69" fmla="*/ 204 h 320"/>
                  <a:gd name="T70" fmla="*/ 32 w 318"/>
                  <a:gd name="T71" fmla="*/ 180 h 320"/>
                  <a:gd name="T72" fmla="*/ 33 w 318"/>
                  <a:gd name="T73" fmla="*/ 143 h 320"/>
                  <a:gd name="T74" fmla="*/ 37 w 318"/>
                  <a:gd name="T75" fmla="*/ 129 h 320"/>
                  <a:gd name="T76" fmla="*/ 25 w 318"/>
                  <a:gd name="T77" fmla="*/ 102 h 320"/>
                  <a:gd name="T78" fmla="*/ 65 w 318"/>
                  <a:gd name="T79" fmla="*/ 79 h 320"/>
                  <a:gd name="T80" fmla="*/ 80 w 318"/>
                  <a:gd name="T81" fmla="*/ 65 h 320"/>
                  <a:gd name="T82" fmla="*/ 114 w 318"/>
                  <a:gd name="T83" fmla="*/ 45 h 320"/>
                  <a:gd name="T84" fmla="*/ 133 w 318"/>
                  <a:gd name="T85" fmla="*/ 40 h 320"/>
                  <a:gd name="T86" fmla="*/ 173 w 318"/>
                  <a:gd name="T87" fmla="*/ 14 h 320"/>
                  <a:gd name="T88" fmla="*/ 182 w 318"/>
                  <a:gd name="T89" fmla="*/ 40 h 320"/>
                  <a:gd name="T90" fmla="*/ 218 w 318"/>
                  <a:gd name="T91" fmla="*/ 25 h 320"/>
                  <a:gd name="T92" fmla="*/ 240 w 318"/>
                  <a:gd name="T93" fmla="*/ 68 h 320"/>
                  <a:gd name="T94" fmla="*/ 253 w 318"/>
                  <a:gd name="T95" fmla="*/ 80 h 320"/>
                  <a:gd name="T96" fmla="*/ 274 w 318"/>
                  <a:gd name="T97" fmla="*/ 115 h 320"/>
                  <a:gd name="T98" fmla="*/ 281 w 318"/>
                  <a:gd name="T99" fmla="*/ 134 h 320"/>
                  <a:gd name="T100" fmla="*/ 304 w 318"/>
                  <a:gd name="T101" fmla="*/ 173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18" h="320">
                    <a:moveTo>
                      <a:pt x="290" y="119"/>
                    </a:moveTo>
                    <a:lnTo>
                      <a:pt x="310" y="102"/>
                    </a:lnTo>
                    <a:lnTo>
                      <a:pt x="284" y="55"/>
                    </a:lnTo>
                    <a:lnTo>
                      <a:pt x="257" y="64"/>
                    </a:lnTo>
                    <a:lnTo>
                      <a:pt x="257" y="64"/>
                    </a:lnTo>
                    <a:lnTo>
                      <a:pt x="253" y="61"/>
                    </a:lnTo>
                    <a:lnTo>
                      <a:pt x="260" y="34"/>
                    </a:lnTo>
                    <a:lnTo>
                      <a:pt x="215" y="8"/>
                    </a:lnTo>
                    <a:lnTo>
                      <a:pt x="195" y="28"/>
                    </a:lnTo>
                    <a:lnTo>
                      <a:pt x="195" y="28"/>
                    </a:lnTo>
                    <a:lnTo>
                      <a:pt x="190" y="27"/>
                    </a:lnTo>
                    <a:lnTo>
                      <a:pt x="185" y="0"/>
                    </a:lnTo>
                    <a:lnTo>
                      <a:pt x="131" y="0"/>
                    </a:lnTo>
                    <a:lnTo>
                      <a:pt x="125" y="27"/>
                    </a:lnTo>
                    <a:lnTo>
                      <a:pt x="125" y="27"/>
                    </a:lnTo>
                    <a:lnTo>
                      <a:pt x="119" y="29"/>
                    </a:lnTo>
                    <a:lnTo>
                      <a:pt x="101" y="9"/>
                    </a:lnTo>
                    <a:lnTo>
                      <a:pt x="55" y="36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57" y="66"/>
                    </a:lnTo>
                    <a:lnTo>
                      <a:pt x="33" y="58"/>
                    </a:lnTo>
                    <a:lnTo>
                      <a:pt x="7" y="105"/>
                    </a:lnTo>
                    <a:lnTo>
                      <a:pt x="25" y="120"/>
                    </a:lnTo>
                    <a:lnTo>
                      <a:pt x="25" y="120"/>
                    </a:lnTo>
                    <a:lnTo>
                      <a:pt x="21" y="131"/>
                    </a:lnTo>
                    <a:lnTo>
                      <a:pt x="0" y="135"/>
                    </a:lnTo>
                    <a:lnTo>
                      <a:pt x="0" y="188"/>
                    </a:lnTo>
                    <a:lnTo>
                      <a:pt x="20" y="192"/>
                    </a:lnTo>
                    <a:lnTo>
                      <a:pt x="20" y="192"/>
                    </a:lnTo>
                    <a:lnTo>
                      <a:pt x="24" y="205"/>
                    </a:lnTo>
                    <a:lnTo>
                      <a:pt x="8" y="218"/>
                    </a:lnTo>
                    <a:lnTo>
                      <a:pt x="35" y="264"/>
                    </a:lnTo>
                    <a:lnTo>
                      <a:pt x="54" y="258"/>
                    </a:lnTo>
                    <a:lnTo>
                      <a:pt x="54" y="258"/>
                    </a:lnTo>
                    <a:lnTo>
                      <a:pt x="64" y="268"/>
                    </a:lnTo>
                    <a:lnTo>
                      <a:pt x="58" y="285"/>
                    </a:lnTo>
                    <a:lnTo>
                      <a:pt x="104" y="312"/>
                    </a:lnTo>
                    <a:lnTo>
                      <a:pt x="116" y="298"/>
                    </a:lnTo>
                    <a:lnTo>
                      <a:pt x="116" y="298"/>
                    </a:lnTo>
                    <a:lnTo>
                      <a:pt x="131" y="301"/>
                    </a:lnTo>
                    <a:lnTo>
                      <a:pt x="135" y="320"/>
                    </a:lnTo>
                    <a:lnTo>
                      <a:pt x="188" y="320"/>
                    </a:lnTo>
                    <a:lnTo>
                      <a:pt x="192" y="300"/>
                    </a:lnTo>
                    <a:lnTo>
                      <a:pt x="192" y="300"/>
                    </a:lnTo>
                    <a:lnTo>
                      <a:pt x="205" y="296"/>
                    </a:lnTo>
                    <a:lnTo>
                      <a:pt x="218" y="310"/>
                    </a:lnTo>
                    <a:lnTo>
                      <a:pt x="263" y="284"/>
                    </a:lnTo>
                    <a:lnTo>
                      <a:pt x="257" y="264"/>
                    </a:lnTo>
                    <a:lnTo>
                      <a:pt x="257" y="264"/>
                    </a:lnTo>
                    <a:lnTo>
                      <a:pt x="264" y="255"/>
                    </a:lnTo>
                    <a:lnTo>
                      <a:pt x="285" y="261"/>
                    </a:lnTo>
                    <a:lnTo>
                      <a:pt x="312" y="215"/>
                    </a:lnTo>
                    <a:lnTo>
                      <a:pt x="294" y="199"/>
                    </a:lnTo>
                    <a:lnTo>
                      <a:pt x="294" y="199"/>
                    </a:lnTo>
                    <a:lnTo>
                      <a:pt x="296" y="190"/>
                    </a:lnTo>
                    <a:lnTo>
                      <a:pt x="318" y="185"/>
                    </a:lnTo>
                    <a:lnTo>
                      <a:pt x="318" y="132"/>
                    </a:lnTo>
                    <a:lnTo>
                      <a:pt x="293" y="126"/>
                    </a:lnTo>
                    <a:lnTo>
                      <a:pt x="293" y="126"/>
                    </a:lnTo>
                    <a:lnTo>
                      <a:pt x="290" y="119"/>
                    </a:lnTo>
                    <a:lnTo>
                      <a:pt x="290" y="119"/>
                    </a:lnTo>
                    <a:close/>
                    <a:moveTo>
                      <a:pt x="304" y="173"/>
                    </a:moveTo>
                    <a:lnTo>
                      <a:pt x="283" y="178"/>
                    </a:lnTo>
                    <a:lnTo>
                      <a:pt x="283" y="183"/>
                    </a:lnTo>
                    <a:lnTo>
                      <a:pt x="283" y="183"/>
                    </a:lnTo>
                    <a:lnTo>
                      <a:pt x="278" y="199"/>
                    </a:lnTo>
                    <a:lnTo>
                      <a:pt x="277" y="203"/>
                    </a:lnTo>
                    <a:lnTo>
                      <a:pt x="294" y="218"/>
                    </a:lnTo>
                    <a:lnTo>
                      <a:pt x="278" y="244"/>
                    </a:lnTo>
                    <a:lnTo>
                      <a:pt x="260" y="238"/>
                    </a:lnTo>
                    <a:lnTo>
                      <a:pt x="257" y="242"/>
                    </a:lnTo>
                    <a:lnTo>
                      <a:pt x="257" y="242"/>
                    </a:lnTo>
                    <a:lnTo>
                      <a:pt x="250" y="250"/>
                    </a:lnTo>
                    <a:lnTo>
                      <a:pt x="244" y="256"/>
                    </a:lnTo>
                    <a:lnTo>
                      <a:pt x="241" y="259"/>
                    </a:lnTo>
                    <a:lnTo>
                      <a:pt x="246" y="278"/>
                    </a:lnTo>
                    <a:lnTo>
                      <a:pt x="220" y="293"/>
                    </a:lnTo>
                    <a:lnTo>
                      <a:pt x="208" y="280"/>
                    </a:lnTo>
                    <a:lnTo>
                      <a:pt x="204" y="281"/>
                    </a:lnTo>
                    <a:lnTo>
                      <a:pt x="204" y="281"/>
                    </a:lnTo>
                    <a:lnTo>
                      <a:pt x="194" y="285"/>
                    </a:lnTo>
                    <a:lnTo>
                      <a:pt x="185" y="287"/>
                    </a:lnTo>
                    <a:lnTo>
                      <a:pt x="180" y="288"/>
                    </a:lnTo>
                    <a:lnTo>
                      <a:pt x="176" y="306"/>
                    </a:lnTo>
                    <a:lnTo>
                      <a:pt x="146" y="306"/>
                    </a:lnTo>
                    <a:lnTo>
                      <a:pt x="142" y="290"/>
                    </a:lnTo>
                    <a:lnTo>
                      <a:pt x="138" y="288"/>
                    </a:lnTo>
                    <a:lnTo>
                      <a:pt x="138" y="288"/>
                    </a:lnTo>
                    <a:lnTo>
                      <a:pt x="127" y="286"/>
                    </a:lnTo>
                    <a:lnTo>
                      <a:pt x="116" y="283"/>
                    </a:lnTo>
                    <a:lnTo>
                      <a:pt x="112" y="282"/>
                    </a:lnTo>
                    <a:lnTo>
                      <a:pt x="101" y="294"/>
                    </a:lnTo>
                    <a:lnTo>
                      <a:pt x="74" y="279"/>
                    </a:lnTo>
                    <a:lnTo>
                      <a:pt x="80" y="264"/>
                    </a:lnTo>
                    <a:lnTo>
                      <a:pt x="77" y="260"/>
                    </a:lnTo>
                    <a:lnTo>
                      <a:pt x="77" y="260"/>
                    </a:lnTo>
                    <a:lnTo>
                      <a:pt x="68" y="253"/>
                    </a:lnTo>
                    <a:lnTo>
                      <a:pt x="61" y="245"/>
                    </a:lnTo>
                    <a:lnTo>
                      <a:pt x="58" y="242"/>
                    </a:lnTo>
                    <a:lnTo>
                      <a:pt x="42" y="247"/>
                    </a:lnTo>
                    <a:lnTo>
                      <a:pt x="27" y="220"/>
                    </a:lnTo>
                    <a:lnTo>
                      <a:pt x="40" y="210"/>
                    </a:lnTo>
                    <a:lnTo>
                      <a:pt x="38" y="204"/>
                    </a:lnTo>
                    <a:lnTo>
                      <a:pt x="38" y="204"/>
                    </a:lnTo>
                    <a:lnTo>
                      <a:pt x="35" y="196"/>
                    </a:lnTo>
                    <a:lnTo>
                      <a:pt x="33" y="185"/>
                    </a:lnTo>
                    <a:lnTo>
                      <a:pt x="32" y="180"/>
                    </a:lnTo>
                    <a:lnTo>
                      <a:pt x="14" y="176"/>
                    </a:lnTo>
                    <a:lnTo>
                      <a:pt x="14" y="146"/>
                    </a:lnTo>
                    <a:lnTo>
                      <a:pt x="33" y="143"/>
                    </a:lnTo>
                    <a:lnTo>
                      <a:pt x="34" y="137"/>
                    </a:lnTo>
                    <a:lnTo>
                      <a:pt x="34" y="137"/>
                    </a:lnTo>
                    <a:lnTo>
                      <a:pt x="37" y="129"/>
                    </a:lnTo>
                    <a:lnTo>
                      <a:pt x="39" y="120"/>
                    </a:lnTo>
                    <a:lnTo>
                      <a:pt x="41" y="116"/>
                    </a:lnTo>
                    <a:lnTo>
                      <a:pt x="25" y="102"/>
                    </a:lnTo>
                    <a:lnTo>
                      <a:pt x="40" y="76"/>
                    </a:lnTo>
                    <a:lnTo>
                      <a:pt x="61" y="82"/>
                    </a:lnTo>
                    <a:lnTo>
                      <a:pt x="65" y="79"/>
                    </a:lnTo>
                    <a:lnTo>
                      <a:pt x="65" y="79"/>
                    </a:lnTo>
                    <a:lnTo>
                      <a:pt x="75" y="68"/>
                    </a:lnTo>
                    <a:lnTo>
                      <a:pt x="80" y="65"/>
                    </a:lnTo>
                    <a:lnTo>
                      <a:pt x="72" y="42"/>
                    </a:lnTo>
                    <a:lnTo>
                      <a:pt x="98" y="27"/>
                    </a:lnTo>
                    <a:lnTo>
                      <a:pt x="114" y="45"/>
                    </a:lnTo>
                    <a:lnTo>
                      <a:pt x="119" y="43"/>
                    </a:lnTo>
                    <a:lnTo>
                      <a:pt x="119" y="43"/>
                    </a:lnTo>
                    <a:lnTo>
                      <a:pt x="133" y="40"/>
                    </a:lnTo>
                    <a:lnTo>
                      <a:pt x="137" y="39"/>
                    </a:lnTo>
                    <a:lnTo>
                      <a:pt x="142" y="14"/>
                    </a:lnTo>
                    <a:lnTo>
                      <a:pt x="173" y="14"/>
                    </a:lnTo>
                    <a:lnTo>
                      <a:pt x="178" y="39"/>
                    </a:lnTo>
                    <a:lnTo>
                      <a:pt x="182" y="40"/>
                    </a:lnTo>
                    <a:lnTo>
                      <a:pt x="182" y="40"/>
                    </a:lnTo>
                    <a:lnTo>
                      <a:pt x="195" y="43"/>
                    </a:lnTo>
                    <a:lnTo>
                      <a:pt x="200" y="44"/>
                    </a:lnTo>
                    <a:lnTo>
                      <a:pt x="218" y="25"/>
                    </a:lnTo>
                    <a:lnTo>
                      <a:pt x="244" y="40"/>
                    </a:lnTo>
                    <a:lnTo>
                      <a:pt x="236" y="65"/>
                    </a:lnTo>
                    <a:lnTo>
                      <a:pt x="240" y="68"/>
                    </a:lnTo>
                    <a:lnTo>
                      <a:pt x="240" y="68"/>
                    </a:lnTo>
                    <a:lnTo>
                      <a:pt x="249" y="77"/>
                    </a:lnTo>
                    <a:lnTo>
                      <a:pt x="253" y="80"/>
                    </a:lnTo>
                    <a:lnTo>
                      <a:pt x="277" y="72"/>
                    </a:lnTo>
                    <a:lnTo>
                      <a:pt x="293" y="98"/>
                    </a:lnTo>
                    <a:lnTo>
                      <a:pt x="274" y="115"/>
                    </a:lnTo>
                    <a:lnTo>
                      <a:pt x="276" y="119"/>
                    </a:lnTo>
                    <a:lnTo>
                      <a:pt x="276" y="119"/>
                    </a:lnTo>
                    <a:lnTo>
                      <a:pt x="281" y="134"/>
                    </a:lnTo>
                    <a:lnTo>
                      <a:pt x="282" y="138"/>
                    </a:lnTo>
                    <a:lnTo>
                      <a:pt x="304" y="143"/>
                    </a:lnTo>
                    <a:lnTo>
                      <a:pt x="304" y="1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7" name="Freeform 116"/>
              <p:cNvSpPr>
                <a:spLocks noEditPoints="1"/>
              </p:cNvSpPr>
              <p:nvPr/>
            </p:nvSpPr>
            <p:spPr bwMode="auto">
              <a:xfrm>
                <a:off x="2963863" y="3462338"/>
                <a:ext cx="242888" cy="244475"/>
              </a:xfrm>
              <a:custGeom>
                <a:avLst/>
                <a:gdLst>
                  <a:gd name="T0" fmla="*/ 77 w 153"/>
                  <a:gd name="T1" fmla="*/ 0 h 154"/>
                  <a:gd name="T2" fmla="*/ 61 w 153"/>
                  <a:gd name="T3" fmla="*/ 2 h 154"/>
                  <a:gd name="T4" fmla="*/ 46 w 153"/>
                  <a:gd name="T5" fmla="*/ 6 h 154"/>
                  <a:gd name="T6" fmla="*/ 33 w 153"/>
                  <a:gd name="T7" fmla="*/ 14 h 154"/>
                  <a:gd name="T8" fmla="*/ 23 w 153"/>
                  <a:gd name="T9" fmla="*/ 22 h 154"/>
                  <a:gd name="T10" fmla="*/ 13 w 153"/>
                  <a:gd name="T11" fmla="*/ 34 h 154"/>
                  <a:gd name="T12" fmla="*/ 5 w 153"/>
                  <a:gd name="T13" fmla="*/ 47 h 154"/>
                  <a:gd name="T14" fmla="*/ 1 w 153"/>
                  <a:gd name="T15" fmla="*/ 61 h 154"/>
                  <a:gd name="T16" fmla="*/ 0 w 153"/>
                  <a:gd name="T17" fmla="*/ 77 h 154"/>
                  <a:gd name="T18" fmla="*/ 0 w 153"/>
                  <a:gd name="T19" fmla="*/ 85 h 154"/>
                  <a:gd name="T20" fmla="*/ 3 w 153"/>
                  <a:gd name="T21" fmla="*/ 100 h 154"/>
                  <a:gd name="T22" fmla="*/ 8 w 153"/>
                  <a:gd name="T23" fmla="*/ 114 h 154"/>
                  <a:gd name="T24" fmla="*/ 17 w 153"/>
                  <a:gd name="T25" fmla="*/ 126 h 154"/>
                  <a:gd name="T26" fmla="*/ 28 w 153"/>
                  <a:gd name="T27" fmla="*/ 137 h 154"/>
                  <a:gd name="T28" fmla="*/ 40 w 153"/>
                  <a:gd name="T29" fmla="*/ 144 h 154"/>
                  <a:gd name="T30" fmla="*/ 54 w 153"/>
                  <a:gd name="T31" fmla="*/ 151 h 154"/>
                  <a:gd name="T32" fmla="*/ 69 w 153"/>
                  <a:gd name="T33" fmla="*/ 154 h 154"/>
                  <a:gd name="T34" fmla="*/ 77 w 153"/>
                  <a:gd name="T35" fmla="*/ 154 h 154"/>
                  <a:gd name="T36" fmla="*/ 92 w 153"/>
                  <a:gd name="T37" fmla="*/ 153 h 154"/>
                  <a:gd name="T38" fmla="*/ 107 w 153"/>
                  <a:gd name="T39" fmla="*/ 147 h 154"/>
                  <a:gd name="T40" fmla="*/ 120 w 153"/>
                  <a:gd name="T41" fmla="*/ 141 h 154"/>
                  <a:gd name="T42" fmla="*/ 132 w 153"/>
                  <a:gd name="T43" fmla="*/ 131 h 154"/>
                  <a:gd name="T44" fmla="*/ 140 w 153"/>
                  <a:gd name="T45" fmla="*/ 120 h 154"/>
                  <a:gd name="T46" fmla="*/ 148 w 153"/>
                  <a:gd name="T47" fmla="*/ 106 h 154"/>
                  <a:gd name="T48" fmla="*/ 152 w 153"/>
                  <a:gd name="T49" fmla="*/ 92 h 154"/>
                  <a:gd name="T50" fmla="*/ 153 w 153"/>
                  <a:gd name="T51" fmla="*/ 77 h 154"/>
                  <a:gd name="T52" fmla="*/ 153 w 153"/>
                  <a:gd name="T53" fmla="*/ 69 h 154"/>
                  <a:gd name="T54" fmla="*/ 150 w 153"/>
                  <a:gd name="T55" fmla="*/ 55 h 154"/>
                  <a:gd name="T56" fmla="*/ 145 w 153"/>
                  <a:gd name="T57" fmla="*/ 41 h 154"/>
                  <a:gd name="T58" fmla="*/ 136 w 153"/>
                  <a:gd name="T59" fmla="*/ 28 h 154"/>
                  <a:gd name="T60" fmla="*/ 125 w 153"/>
                  <a:gd name="T61" fmla="*/ 18 h 154"/>
                  <a:gd name="T62" fmla="*/ 113 w 153"/>
                  <a:gd name="T63" fmla="*/ 9 h 154"/>
                  <a:gd name="T64" fmla="*/ 99 w 153"/>
                  <a:gd name="T65" fmla="*/ 4 h 154"/>
                  <a:gd name="T66" fmla="*/ 84 w 153"/>
                  <a:gd name="T67" fmla="*/ 1 h 154"/>
                  <a:gd name="T68" fmla="*/ 77 w 153"/>
                  <a:gd name="T69" fmla="*/ 0 h 154"/>
                  <a:gd name="T70" fmla="*/ 77 w 153"/>
                  <a:gd name="T71" fmla="*/ 140 h 154"/>
                  <a:gd name="T72" fmla="*/ 64 w 153"/>
                  <a:gd name="T73" fmla="*/ 139 h 154"/>
                  <a:gd name="T74" fmla="*/ 42 w 153"/>
                  <a:gd name="T75" fmla="*/ 129 h 154"/>
                  <a:gd name="T76" fmla="*/ 25 w 153"/>
                  <a:gd name="T77" fmla="*/ 112 h 154"/>
                  <a:gd name="T78" fmla="*/ 15 w 153"/>
                  <a:gd name="T79" fmla="*/ 89 h 154"/>
                  <a:gd name="T80" fmla="*/ 14 w 153"/>
                  <a:gd name="T81" fmla="*/ 77 h 154"/>
                  <a:gd name="T82" fmla="*/ 14 w 153"/>
                  <a:gd name="T83" fmla="*/ 71 h 154"/>
                  <a:gd name="T84" fmla="*/ 18 w 153"/>
                  <a:gd name="T85" fmla="*/ 52 h 154"/>
                  <a:gd name="T86" fmla="*/ 32 w 153"/>
                  <a:gd name="T87" fmla="*/ 33 h 154"/>
                  <a:gd name="T88" fmla="*/ 52 w 153"/>
                  <a:gd name="T89" fmla="*/ 19 h 154"/>
                  <a:gd name="T90" fmla="*/ 70 w 153"/>
                  <a:gd name="T91" fmla="*/ 15 h 154"/>
                  <a:gd name="T92" fmla="*/ 77 w 153"/>
                  <a:gd name="T93" fmla="*/ 14 h 154"/>
                  <a:gd name="T94" fmla="*/ 89 w 153"/>
                  <a:gd name="T95" fmla="*/ 16 h 154"/>
                  <a:gd name="T96" fmla="*/ 112 w 153"/>
                  <a:gd name="T97" fmla="*/ 24 h 154"/>
                  <a:gd name="T98" fmla="*/ 128 w 153"/>
                  <a:gd name="T99" fmla="*/ 42 h 154"/>
                  <a:gd name="T100" fmla="*/ 138 w 153"/>
                  <a:gd name="T101" fmla="*/ 64 h 154"/>
                  <a:gd name="T102" fmla="*/ 139 w 153"/>
                  <a:gd name="T103" fmla="*/ 77 h 154"/>
                  <a:gd name="T104" fmla="*/ 139 w 153"/>
                  <a:gd name="T105" fmla="*/ 84 h 154"/>
                  <a:gd name="T106" fmla="*/ 135 w 153"/>
                  <a:gd name="T107" fmla="*/ 101 h 154"/>
                  <a:gd name="T108" fmla="*/ 121 w 153"/>
                  <a:gd name="T109" fmla="*/ 122 h 154"/>
                  <a:gd name="T110" fmla="*/ 101 w 153"/>
                  <a:gd name="T111" fmla="*/ 135 h 154"/>
                  <a:gd name="T112" fmla="*/ 83 w 153"/>
                  <a:gd name="T113" fmla="*/ 140 h 154"/>
                  <a:gd name="T114" fmla="*/ 77 w 153"/>
                  <a:gd name="T115" fmla="*/ 14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3" h="154">
                    <a:moveTo>
                      <a:pt x="77" y="0"/>
                    </a:moveTo>
                    <a:lnTo>
                      <a:pt x="77" y="0"/>
                    </a:lnTo>
                    <a:lnTo>
                      <a:pt x="69" y="1"/>
                    </a:lnTo>
                    <a:lnTo>
                      <a:pt x="61" y="2"/>
                    </a:lnTo>
                    <a:lnTo>
                      <a:pt x="54" y="4"/>
                    </a:lnTo>
                    <a:lnTo>
                      <a:pt x="46" y="6"/>
                    </a:lnTo>
                    <a:lnTo>
                      <a:pt x="40" y="9"/>
                    </a:lnTo>
                    <a:lnTo>
                      <a:pt x="33" y="14"/>
                    </a:lnTo>
                    <a:lnTo>
                      <a:pt x="28" y="18"/>
                    </a:lnTo>
                    <a:lnTo>
                      <a:pt x="23" y="22"/>
                    </a:lnTo>
                    <a:lnTo>
                      <a:pt x="17" y="28"/>
                    </a:lnTo>
                    <a:lnTo>
                      <a:pt x="13" y="34"/>
                    </a:lnTo>
                    <a:lnTo>
                      <a:pt x="8" y="41"/>
                    </a:lnTo>
                    <a:lnTo>
                      <a:pt x="5" y="47"/>
                    </a:lnTo>
                    <a:lnTo>
                      <a:pt x="3" y="55"/>
                    </a:lnTo>
                    <a:lnTo>
                      <a:pt x="1" y="61"/>
                    </a:lnTo>
                    <a:lnTo>
                      <a:pt x="0" y="69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5"/>
                    </a:lnTo>
                    <a:lnTo>
                      <a:pt x="1" y="92"/>
                    </a:lnTo>
                    <a:lnTo>
                      <a:pt x="3" y="100"/>
                    </a:lnTo>
                    <a:lnTo>
                      <a:pt x="5" y="106"/>
                    </a:lnTo>
                    <a:lnTo>
                      <a:pt x="8" y="114"/>
                    </a:lnTo>
                    <a:lnTo>
                      <a:pt x="13" y="120"/>
                    </a:lnTo>
                    <a:lnTo>
                      <a:pt x="17" y="126"/>
                    </a:lnTo>
                    <a:lnTo>
                      <a:pt x="23" y="131"/>
                    </a:lnTo>
                    <a:lnTo>
                      <a:pt x="28" y="137"/>
                    </a:lnTo>
                    <a:lnTo>
                      <a:pt x="33" y="141"/>
                    </a:lnTo>
                    <a:lnTo>
                      <a:pt x="40" y="144"/>
                    </a:lnTo>
                    <a:lnTo>
                      <a:pt x="46" y="147"/>
                    </a:lnTo>
                    <a:lnTo>
                      <a:pt x="54" y="151"/>
                    </a:lnTo>
                    <a:lnTo>
                      <a:pt x="61" y="153"/>
                    </a:lnTo>
                    <a:lnTo>
                      <a:pt x="69" y="154"/>
                    </a:lnTo>
                    <a:lnTo>
                      <a:pt x="77" y="154"/>
                    </a:lnTo>
                    <a:lnTo>
                      <a:pt x="77" y="154"/>
                    </a:lnTo>
                    <a:lnTo>
                      <a:pt x="84" y="154"/>
                    </a:lnTo>
                    <a:lnTo>
                      <a:pt x="92" y="153"/>
                    </a:lnTo>
                    <a:lnTo>
                      <a:pt x="99" y="151"/>
                    </a:lnTo>
                    <a:lnTo>
                      <a:pt x="107" y="147"/>
                    </a:lnTo>
                    <a:lnTo>
                      <a:pt x="113" y="144"/>
                    </a:lnTo>
                    <a:lnTo>
                      <a:pt x="120" y="141"/>
                    </a:lnTo>
                    <a:lnTo>
                      <a:pt x="125" y="137"/>
                    </a:lnTo>
                    <a:lnTo>
                      <a:pt x="132" y="131"/>
                    </a:lnTo>
                    <a:lnTo>
                      <a:pt x="136" y="126"/>
                    </a:lnTo>
                    <a:lnTo>
                      <a:pt x="140" y="120"/>
                    </a:lnTo>
                    <a:lnTo>
                      <a:pt x="145" y="114"/>
                    </a:lnTo>
                    <a:lnTo>
                      <a:pt x="148" y="106"/>
                    </a:lnTo>
                    <a:lnTo>
                      <a:pt x="150" y="100"/>
                    </a:lnTo>
                    <a:lnTo>
                      <a:pt x="152" y="92"/>
                    </a:lnTo>
                    <a:lnTo>
                      <a:pt x="153" y="85"/>
                    </a:lnTo>
                    <a:lnTo>
                      <a:pt x="153" y="77"/>
                    </a:lnTo>
                    <a:lnTo>
                      <a:pt x="153" y="77"/>
                    </a:lnTo>
                    <a:lnTo>
                      <a:pt x="153" y="69"/>
                    </a:lnTo>
                    <a:lnTo>
                      <a:pt x="152" y="61"/>
                    </a:lnTo>
                    <a:lnTo>
                      <a:pt x="150" y="55"/>
                    </a:lnTo>
                    <a:lnTo>
                      <a:pt x="148" y="47"/>
                    </a:lnTo>
                    <a:lnTo>
                      <a:pt x="145" y="41"/>
                    </a:lnTo>
                    <a:lnTo>
                      <a:pt x="140" y="34"/>
                    </a:lnTo>
                    <a:lnTo>
                      <a:pt x="136" y="28"/>
                    </a:lnTo>
                    <a:lnTo>
                      <a:pt x="132" y="22"/>
                    </a:lnTo>
                    <a:lnTo>
                      <a:pt x="125" y="18"/>
                    </a:lnTo>
                    <a:lnTo>
                      <a:pt x="120" y="14"/>
                    </a:lnTo>
                    <a:lnTo>
                      <a:pt x="113" y="9"/>
                    </a:lnTo>
                    <a:lnTo>
                      <a:pt x="107" y="6"/>
                    </a:lnTo>
                    <a:lnTo>
                      <a:pt x="99" y="4"/>
                    </a:lnTo>
                    <a:lnTo>
                      <a:pt x="92" y="2"/>
                    </a:lnTo>
                    <a:lnTo>
                      <a:pt x="84" y="1"/>
                    </a:lnTo>
                    <a:lnTo>
                      <a:pt x="77" y="0"/>
                    </a:lnTo>
                    <a:lnTo>
                      <a:pt x="77" y="0"/>
                    </a:lnTo>
                    <a:close/>
                    <a:moveTo>
                      <a:pt x="77" y="140"/>
                    </a:moveTo>
                    <a:lnTo>
                      <a:pt x="77" y="140"/>
                    </a:lnTo>
                    <a:lnTo>
                      <a:pt x="70" y="140"/>
                    </a:lnTo>
                    <a:lnTo>
                      <a:pt x="64" y="139"/>
                    </a:lnTo>
                    <a:lnTo>
                      <a:pt x="52" y="135"/>
                    </a:lnTo>
                    <a:lnTo>
                      <a:pt x="42" y="129"/>
                    </a:lnTo>
                    <a:lnTo>
                      <a:pt x="32" y="122"/>
                    </a:lnTo>
                    <a:lnTo>
                      <a:pt x="25" y="112"/>
                    </a:lnTo>
                    <a:lnTo>
                      <a:pt x="18" y="101"/>
                    </a:lnTo>
                    <a:lnTo>
                      <a:pt x="15" y="89"/>
                    </a:lnTo>
                    <a:lnTo>
                      <a:pt x="14" y="84"/>
                    </a:lnTo>
                    <a:lnTo>
                      <a:pt x="14" y="77"/>
                    </a:lnTo>
                    <a:lnTo>
                      <a:pt x="14" y="77"/>
                    </a:lnTo>
                    <a:lnTo>
                      <a:pt x="14" y="71"/>
                    </a:lnTo>
                    <a:lnTo>
                      <a:pt x="15" y="64"/>
                    </a:lnTo>
                    <a:lnTo>
                      <a:pt x="18" y="52"/>
                    </a:lnTo>
                    <a:lnTo>
                      <a:pt x="25" y="42"/>
                    </a:lnTo>
                    <a:lnTo>
                      <a:pt x="32" y="33"/>
                    </a:lnTo>
                    <a:lnTo>
                      <a:pt x="42" y="24"/>
                    </a:lnTo>
                    <a:lnTo>
                      <a:pt x="52" y="19"/>
                    </a:lnTo>
                    <a:lnTo>
                      <a:pt x="64" y="16"/>
                    </a:lnTo>
                    <a:lnTo>
                      <a:pt x="70" y="15"/>
                    </a:lnTo>
                    <a:lnTo>
                      <a:pt x="77" y="14"/>
                    </a:lnTo>
                    <a:lnTo>
                      <a:pt x="77" y="14"/>
                    </a:lnTo>
                    <a:lnTo>
                      <a:pt x="83" y="15"/>
                    </a:lnTo>
                    <a:lnTo>
                      <a:pt x="89" y="16"/>
                    </a:lnTo>
                    <a:lnTo>
                      <a:pt x="101" y="19"/>
                    </a:lnTo>
                    <a:lnTo>
                      <a:pt x="112" y="24"/>
                    </a:lnTo>
                    <a:lnTo>
                      <a:pt x="121" y="33"/>
                    </a:lnTo>
                    <a:lnTo>
                      <a:pt x="128" y="42"/>
                    </a:lnTo>
                    <a:lnTo>
                      <a:pt x="135" y="52"/>
                    </a:lnTo>
                    <a:lnTo>
                      <a:pt x="138" y="64"/>
                    </a:lnTo>
                    <a:lnTo>
                      <a:pt x="139" y="71"/>
                    </a:lnTo>
                    <a:lnTo>
                      <a:pt x="139" y="77"/>
                    </a:lnTo>
                    <a:lnTo>
                      <a:pt x="139" y="77"/>
                    </a:lnTo>
                    <a:lnTo>
                      <a:pt x="139" y="84"/>
                    </a:lnTo>
                    <a:lnTo>
                      <a:pt x="138" y="89"/>
                    </a:lnTo>
                    <a:lnTo>
                      <a:pt x="135" y="101"/>
                    </a:lnTo>
                    <a:lnTo>
                      <a:pt x="128" y="112"/>
                    </a:lnTo>
                    <a:lnTo>
                      <a:pt x="121" y="122"/>
                    </a:lnTo>
                    <a:lnTo>
                      <a:pt x="112" y="129"/>
                    </a:lnTo>
                    <a:lnTo>
                      <a:pt x="101" y="135"/>
                    </a:lnTo>
                    <a:lnTo>
                      <a:pt x="89" y="139"/>
                    </a:lnTo>
                    <a:lnTo>
                      <a:pt x="83" y="140"/>
                    </a:lnTo>
                    <a:lnTo>
                      <a:pt x="77" y="140"/>
                    </a:lnTo>
                    <a:lnTo>
                      <a:pt x="77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8" name="Freeform 117"/>
              <p:cNvSpPr>
                <a:spLocks noEditPoints="1"/>
              </p:cNvSpPr>
              <p:nvPr/>
            </p:nvSpPr>
            <p:spPr bwMode="auto">
              <a:xfrm>
                <a:off x="3238500" y="3127375"/>
                <a:ext cx="341313" cy="342900"/>
              </a:xfrm>
              <a:custGeom>
                <a:avLst/>
                <a:gdLst>
                  <a:gd name="T0" fmla="*/ 197 w 215"/>
                  <a:gd name="T1" fmla="*/ 83 h 216"/>
                  <a:gd name="T2" fmla="*/ 209 w 215"/>
                  <a:gd name="T3" fmla="*/ 70 h 216"/>
                  <a:gd name="T4" fmla="*/ 171 w 215"/>
                  <a:gd name="T5" fmla="*/ 42 h 216"/>
                  <a:gd name="T6" fmla="*/ 143 w 215"/>
                  <a:gd name="T7" fmla="*/ 4 h 216"/>
                  <a:gd name="T8" fmla="*/ 129 w 215"/>
                  <a:gd name="T9" fmla="*/ 18 h 216"/>
                  <a:gd name="T10" fmla="*/ 83 w 215"/>
                  <a:gd name="T11" fmla="*/ 18 h 216"/>
                  <a:gd name="T12" fmla="*/ 69 w 215"/>
                  <a:gd name="T13" fmla="*/ 5 h 216"/>
                  <a:gd name="T14" fmla="*/ 41 w 215"/>
                  <a:gd name="T15" fmla="*/ 41 h 216"/>
                  <a:gd name="T16" fmla="*/ 3 w 215"/>
                  <a:gd name="T17" fmla="*/ 71 h 216"/>
                  <a:gd name="T18" fmla="*/ 14 w 215"/>
                  <a:gd name="T19" fmla="*/ 86 h 216"/>
                  <a:gd name="T20" fmla="*/ 13 w 215"/>
                  <a:gd name="T21" fmla="*/ 132 h 216"/>
                  <a:gd name="T22" fmla="*/ 4 w 215"/>
                  <a:gd name="T23" fmla="*/ 146 h 216"/>
                  <a:gd name="T24" fmla="*/ 36 w 215"/>
                  <a:gd name="T25" fmla="*/ 175 h 216"/>
                  <a:gd name="T26" fmla="*/ 71 w 215"/>
                  <a:gd name="T27" fmla="*/ 212 h 216"/>
                  <a:gd name="T28" fmla="*/ 86 w 215"/>
                  <a:gd name="T29" fmla="*/ 203 h 216"/>
                  <a:gd name="T30" fmla="*/ 130 w 215"/>
                  <a:gd name="T31" fmla="*/ 202 h 216"/>
                  <a:gd name="T32" fmla="*/ 144 w 215"/>
                  <a:gd name="T33" fmla="*/ 211 h 216"/>
                  <a:gd name="T34" fmla="*/ 174 w 215"/>
                  <a:gd name="T35" fmla="*/ 177 h 216"/>
                  <a:gd name="T36" fmla="*/ 210 w 215"/>
                  <a:gd name="T37" fmla="*/ 144 h 216"/>
                  <a:gd name="T38" fmla="*/ 198 w 215"/>
                  <a:gd name="T39" fmla="*/ 130 h 216"/>
                  <a:gd name="T40" fmla="*/ 184 w 215"/>
                  <a:gd name="T41" fmla="*/ 161 h 216"/>
                  <a:gd name="T42" fmla="*/ 169 w 215"/>
                  <a:gd name="T43" fmla="*/ 161 h 216"/>
                  <a:gd name="T44" fmla="*/ 162 w 215"/>
                  <a:gd name="T45" fmla="*/ 185 h 216"/>
                  <a:gd name="T46" fmla="*/ 136 w 215"/>
                  <a:gd name="T47" fmla="*/ 186 h 216"/>
                  <a:gd name="T48" fmla="*/ 118 w 215"/>
                  <a:gd name="T49" fmla="*/ 191 h 216"/>
                  <a:gd name="T50" fmla="*/ 98 w 215"/>
                  <a:gd name="T51" fmla="*/ 191 h 216"/>
                  <a:gd name="T52" fmla="*/ 80 w 215"/>
                  <a:gd name="T53" fmla="*/ 187 h 216"/>
                  <a:gd name="T54" fmla="*/ 54 w 215"/>
                  <a:gd name="T55" fmla="*/ 186 h 216"/>
                  <a:gd name="T56" fmla="*/ 54 w 215"/>
                  <a:gd name="T57" fmla="*/ 173 h 216"/>
                  <a:gd name="T58" fmla="*/ 30 w 215"/>
                  <a:gd name="T59" fmla="*/ 162 h 216"/>
                  <a:gd name="T60" fmla="*/ 29 w 215"/>
                  <a:gd name="T61" fmla="*/ 137 h 216"/>
                  <a:gd name="T62" fmla="*/ 26 w 215"/>
                  <a:gd name="T63" fmla="*/ 120 h 216"/>
                  <a:gd name="T64" fmla="*/ 26 w 215"/>
                  <a:gd name="T65" fmla="*/ 98 h 216"/>
                  <a:gd name="T66" fmla="*/ 30 w 215"/>
                  <a:gd name="T67" fmla="*/ 83 h 216"/>
                  <a:gd name="T68" fmla="*/ 29 w 215"/>
                  <a:gd name="T69" fmla="*/ 55 h 216"/>
                  <a:gd name="T70" fmla="*/ 46 w 215"/>
                  <a:gd name="T71" fmla="*/ 56 h 216"/>
                  <a:gd name="T72" fmla="*/ 53 w 215"/>
                  <a:gd name="T73" fmla="*/ 31 h 216"/>
                  <a:gd name="T74" fmla="*/ 81 w 215"/>
                  <a:gd name="T75" fmla="*/ 33 h 216"/>
                  <a:gd name="T76" fmla="*/ 95 w 215"/>
                  <a:gd name="T77" fmla="*/ 30 h 216"/>
                  <a:gd name="T78" fmla="*/ 117 w 215"/>
                  <a:gd name="T79" fmla="*/ 30 h 216"/>
                  <a:gd name="T80" fmla="*/ 130 w 215"/>
                  <a:gd name="T81" fmla="*/ 33 h 216"/>
                  <a:gd name="T82" fmla="*/ 159 w 215"/>
                  <a:gd name="T83" fmla="*/ 30 h 216"/>
                  <a:gd name="T84" fmla="*/ 158 w 215"/>
                  <a:gd name="T85" fmla="*/ 49 h 216"/>
                  <a:gd name="T86" fmla="*/ 183 w 215"/>
                  <a:gd name="T87" fmla="*/ 53 h 216"/>
                  <a:gd name="T88" fmla="*/ 181 w 215"/>
                  <a:gd name="T89" fmla="*/ 82 h 216"/>
                  <a:gd name="T90" fmla="*/ 185 w 215"/>
                  <a:gd name="T91" fmla="*/ 95 h 216"/>
                  <a:gd name="T92" fmla="*/ 186 w 215"/>
                  <a:gd name="T93" fmla="*/ 118 h 216"/>
                  <a:gd name="T94" fmla="*/ 183 w 215"/>
                  <a:gd name="T95" fmla="*/ 133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15" h="216">
                    <a:moveTo>
                      <a:pt x="215" y="126"/>
                    </a:moveTo>
                    <a:lnTo>
                      <a:pt x="215" y="87"/>
                    </a:lnTo>
                    <a:lnTo>
                      <a:pt x="197" y="83"/>
                    </a:lnTo>
                    <a:lnTo>
                      <a:pt x="197" y="83"/>
                    </a:lnTo>
                    <a:lnTo>
                      <a:pt x="196" y="82"/>
                    </a:lnTo>
                    <a:lnTo>
                      <a:pt x="209" y="70"/>
                    </a:lnTo>
                    <a:lnTo>
                      <a:pt x="190" y="37"/>
                    </a:lnTo>
                    <a:lnTo>
                      <a:pt x="171" y="42"/>
                    </a:lnTo>
                    <a:lnTo>
                      <a:pt x="171" y="42"/>
                    </a:lnTo>
                    <a:lnTo>
                      <a:pt x="171" y="41"/>
                    </a:lnTo>
                    <a:lnTo>
                      <a:pt x="177" y="24"/>
                    </a:lnTo>
                    <a:lnTo>
                      <a:pt x="143" y="4"/>
                    </a:lnTo>
                    <a:lnTo>
                      <a:pt x="130" y="18"/>
                    </a:lnTo>
                    <a:lnTo>
                      <a:pt x="130" y="18"/>
                    </a:lnTo>
                    <a:lnTo>
                      <a:pt x="129" y="18"/>
                    </a:lnTo>
                    <a:lnTo>
                      <a:pt x="125" y="0"/>
                    </a:lnTo>
                    <a:lnTo>
                      <a:pt x="86" y="0"/>
                    </a:lnTo>
                    <a:lnTo>
                      <a:pt x="83" y="18"/>
                    </a:lnTo>
                    <a:lnTo>
                      <a:pt x="83" y="18"/>
                    </a:lnTo>
                    <a:lnTo>
                      <a:pt x="81" y="18"/>
                    </a:lnTo>
                    <a:lnTo>
                      <a:pt x="69" y="5"/>
                    </a:lnTo>
                    <a:lnTo>
                      <a:pt x="35" y="25"/>
                    </a:lnTo>
                    <a:lnTo>
                      <a:pt x="41" y="41"/>
                    </a:lnTo>
                    <a:lnTo>
                      <a:pt x="41" y="41"/>
                    </a:lnTo>
                    <a:lnTo>
                      <a:pt x="39" y="43"/>
                    </a:lnTo>
                    <a:lnTo>
                      <a:pt x="22" y="38"/>
                    </a:lnTo>
                    <a:lnTo>
                      <a:pt x="3" y="71"/>
                    </a:lnTo>
                    <a:lnTo>
                      <a:pt x="15" y="82"/>
                    </a:lnTo>
                    <a:lnTo>
                      <a:pt x="15" y="82"/>
                    </a:lnTo>
                    <a:lnTo>
                      <a:pt x="14" y="86"/>
                    </a:lnTo>
                    <a:lnTo>
                      <a:pt x="0" y="90"/>
                    </a:lnTo>
                    <a:lnTo>
                      <a:pt x="0" y="128"/>
                    </a:lnTo>
                    <a:lnTo>
                      <a:pt x="13" y="132"/>
                    </a:lnTo>
                    <a:lnTo>
                      <a:pt x="13" y="132"/>
                    </a:lnTo>
                    <a:lnTo>
                      <a:pt x="15" y="137"/>
                    </a:lnTo>
                    <a:lnTo>
                      <a:pt x="4" y="146"/>
                    </a:lnTo>
                    <a:lnTo>
                      <a:pt x="23" y="179"/>
                    </a:lnTo>
                    <a:lnTo>
                      <a:pt x="36" y="175"/>
                    </a:lnTo>
                    <a:lnTo>
                      <a:pt x="36" y="175"/>
                    </a:lnTo>
                    <a:lnTo>
                      <a:pt x="41" y="180"/>
                    </a:lnTo>
                    <a:lnTo>
                      <a:pt x="37" y="192"/>
                    </a:lnTo>
                    <a:lnTo>
                      <a:pt x="71" y="212"/>
                    </a:lnTo>
                    <a:lnTo>
                      <a:pt x="80" y="202"/>
                    </a:lnTo>
                    <a:lnTo>
                      <a:pt x="80" y="202"/>
                    </a:lnTo>
                    <a:lnTo>
                      <a:pt x="86" y="203"/>
                    </a:lnTo>
                    <a:lnTo>
                      <a:pt x="88" y="216"/>
                    </a:lnTo>
                    <a:lnTo>
                      <a:pt x="127" y="216"/>
                    </a:lnTo>
                    <a:lnTo>
                      <a:pt x="130" y="202"/>
                    </a:lnTo>
                    <a:lnTo>
                      <a:pt x="130" y="202"/>
                    </a:lnTo>
                    <a:lnTo>
                      <a:pt x="136" y="201"/>
                    </a:lnTo>
                    <a:lnTo>
                      <a:pt x="144" y="211"/>
                    </a:lnTo>
                    <a:lnTo>
                      <a:pt x="179" y="191"/>
                    </a:lnTo>
                    <a:lnTo>
                      <a:pt x="174" y="177"/>
                    </a:lnTo>
                    <a:lnTo>
                      <a:pt x="174" y="177"/>
                    </a:lnTo>
                    <a:lnTo>
                      <a:pt x="177" y="173"/>
                    </a:lnTo>
                    <a:lnTo>
                      <a:pt x="191" y="177"/>
                    </a:lnTo>
                    <a:lnTo>
                      <a:pt x="210" y="144"/>
                    </a:lnTo>
                    <a:lnTo>
                      <a:pt x="198" y="133"/>
                    </a:lnTo>
                    <a:lnTo>
                      <a:pt x="198" y="133"/>
                    </a:lnTo>
                    <a:lnTo>
                      <a:pt x="198" y="130"/>
                    </a:lnTo>
                    <a:lnTo>
                      <a:pt x="215" y="126"/>
                    </a:lnTo>
                    <a:close/>
                    <a:moveTo>
                      <a:pt x="193" y="147"/>
                    </a:moveTo>
                    <a:lnTo>
                      <a:pt x="184" y="161"/>
                    </a:lnTo>
                    <a:lnTo>
                      <a:pt x="172" y="157"/>
                    </a:lnTo>
                    <a:lnTo>
                      <a:pt x="169" y="161"/>
                    </a:lnTo>
                    <a:lnTo>
                      <a:pt x="169" y="161"/>
                    </a:lnTo>
                    <a:lnTo>
                      <a:pt x="161" y="169"/>
                    </a:lnTo>
                    <a:lnTo>
                      <a:pt x="157" y="173"/>
                    </a:lnTo>
                    <a:lnTo>
                      <a:pt x="162" y="185"/>
                    </a:lnTo>
                    <a:lnTo>
                      <a:pt x="148" y="192"/>
                    </a:lnTo>
                    <a:lnTo>
                      <a:pt x="140" y="184"/>
                    </a:lnTo>
                    <a:lnTo>
                      <a:pt x="136" y="186"/>
                    </a:lnTo>
                    <a:lnTo>
                      <a:pt x="136" y="186"/>
                    </a:lnTo>
                    <a:lnTo>
                      <a:pt x="123" y="190"/>
                    </a:lnTo>
                    <a:lnTo>
                      <a:pt x="118" y="191"/>
                    </a:lnTo>
                    <a:lnTo>
                      <a:pt x="116" y="202"/>
                    </a:lnTo>
                    <a:lnTo>
                      <a:pt x="100" y="202"/>
                    </a:lnTo>
                    <a:lnTo>
                      <a:pt x="98" y="191"/>
                    </a:lnTo>
                    <a:lnTo>
                      <a:pt x="93" y="190"/>
                    </a:lnTo>
                    <a:lnTo>
                      <a:pt x="93" y="190"/>
                    </a:lnTo>
                    <a:lnTo>
                      <a:pt x="80" y="187"/>
                    </a:lnTo>
                    <a:lnTo>
                      <a:pt x="75" y="186"/>
                    </a:lnTo>
                    <a:lnTo>
                      <a:pt x="68" y="193"/>
                    </a:lnTo>
                    <a:lnTo>
                      <a:pt x="54" y="186"/>
                    </a:lnTo>
                    <a:lnTo>
                      <a:pt x="57" y="176"/>
                    </a:lnTo>
                    <a:lnTo>
                      <a:pt x="54" y="173"/>
                    </a:lnTo>
                    <a:lnTo>
                      <a:pt x="54" y="173"/>
                    </a:lnTo>
                    <a:lnTo>
                      <a:pt x="44" y="163"/>
                    </a:lnTo>
                    <a:lnTo>
                      <a:pt x="41" y="159"/>
                    </a:lnTo>
                    <a:lnTo>
                      <a:pt x="30" y="162"/>
                    </a:lnTo>
                    <a:lnTo>
                      <a:pt x="22" y="149"/>
                    </a:lnTo>
                    <a:lnTo>
                      <a:pt x="31" y="141"/>
                    </a:lnTo>
                    <a:lnTo>
                      <a:pt x="29" y="137"/>
                    </a:lnTo>
                    <a:lnTo>
                      <a:pt x="29" y="137"/>
                    </a:lnTo>
                    <a:lnTo>
                      <a:pt x="27" y="124"/>
                    </a:lnTo>
                    <a:lnTo>
                      <a:pt x="26" y="120"/>
                    </a:lnTo>
                    <a:lnTo>
                      <a:pt x="14" y="117"/>
                    </a:lnTo>
                    <a:lnTo>
                      <a:pt x="14" y="100"/>
                    </a:lnTo>
                    <a:lnTo>
                      <a:pt x="26" y="98"/>
                    </a:lnTo>
                    <a:lnTo>
                      <a:pt x="27" y="94"/>
                    </a:lnTo>
                    <a:lnTo>
                      <a:pt x="27" y="94"/>
                    </a:lnTo>
                    <a:lnTo>
                      <a:pt x="30" y="83"/>
                    </a:lnTo>
                    <a:lnTo>
                      <a:pt x="32" y="78"/>
                    </a:lnTo>
                    <a:lnTo>
                      <a:pt x="21" y="69"/>
                    </a:lnTo>
                    <a:lnTo>
                      <a:pt x="29" y="55"/>
                    </a:lnTo>
                    <a:lnTo>
                      <a:pt x="43" y="59"/>
                    </a:lnTo>
                    <a:lnTo>
                      <a:pt x="46" y="56"/>
                    </a:lnTo>
                    <a:lnTo>
                      <a:pt x="46" y="56"/>
                    </a:lnTo>
                    <a:lnTo>
                      <a:pt x="54" y="49"/>
                    </a:lnTo>
                    <a:lnTo>
                      <a:pt x="57" y="46"/>
                    </a:lnTo>
                    <a:lnTo>
                      <a:pt x="53" y="31"/>
                    </a:lnTo>
                    <a:lnTo>
                      <a:pt x="67" y="24"/>
                    </a:lnTo>
                    <a:lnTo>
                      <a:pt x="76" y="34"/>
                    </a:lnTo>
                    <a:lnTo>
                      <a:pt x="81" y="33"/>
                    </a:lnTo>
                    <a:lnTo>
                      <a:pt x="81" y="33"/>
                    </a:lnTo>
                    <a:lnTo>
                      <a:pt x="89" y="31"/>
                    </a:lnTo>
                    <a:lnTo>
                      <a:pt x="95" y="30"/>
                    </a:lnTo>
                    <a:lnTo>
                      <a:pt x="98" y="14"/>
                    </a:lnTo>
                    <a:lnTo>
                      <a:pt x="114" y="14"/>
                    </a:lnTo>
                    <a:lnTo>
                      <a:pt x="117" y="30"/>
                    </a:lnTo>
                    <a:lnTo>
                      <a:pt x="122" y="31"/>
                    </a:lnTo>
                    <a:lnTo>
                      <a:pt x="122" y="31"/>
                    </a:lnTo>
                    <a:lnTo>
                      <a:pt x="130" y="33"/>
                    </a:lnTo>
                    <a:lnTo>
                      <a:pt x="135" y="34"/>
                    </a:lnTo>
                    <a:lnTo>
                      <a:pt x="145" y="23"/>
                    </a:lnTo>
                    <a:lnTo>
                      <a:pt x="159" y="30"/>
                    </a:lnTo>
                    <a:lnTo>
                      <a:pt x="154" y="46"/>
                    </a:lnTo>
                    <a:lnTo>
                      <a:pt x="158" y="49"/>
                    </a:lnTo>
                    <a:lnTo>
                      <a:pt x="158" y="49"/>
                    </a:lnTo>
                    <a:lnTo>
                      <a:pt x="165" y="55"/>
                    </a:lnTo>
                    <a:lnTo>
                      <a:pt x="167" y="58"/>
                    </a:lnTo>
                    <a:lnTo>
                      <a:pt x="183" y="53"/>
                    </a:lnTo>
                    <a:lnTo>
                      <a:pt x="192" y="67"/>
                    </a:lnTo>
                    <a:lnTo>
                      <a:pt x="180" y="78"/>
                    </a:lnTo>
                    <a:lnTo>
                      <a:pt x="181" y="82"/>
                    </a:lnTo>
                    <a:lnTo>
                      <a:pt x="181" y="82"/>
                    </a:lnTo>
                    <a:lnTo>
                      <a:pt x="184" y="91"/>
                    </a:lnTo>
                    <a:lnTo>
                      <a:pt x="185" y="95"/>
                    </a:lnTo>
                    <a:lnTo>
                      <a:pt x="201" y="98"/>
                    </a:lnTo>
                    <a:lnTo>
                      <a:pt x="201" y="114"/>
                    </a:lnTo>
                    <a:lnTo>
                      <a:pt x="186" y="118"/>
                    </a:lnTo>
                    <a:lnTo>
                      <a:pt x="185" y="123"/>
                    </a:lnTo>
                    <a:lnTo>
                      <a:pt x="185" y="123"/>
                    </a:lnTo>
                    <a:lnTo>
                      <a:pt x="183" y="133"/>
                    </a:lnTo>
                    <a:lnTo>
                      <a:pt x="182" y="137"/>
                    </a:lnTo>
                    <a:lnTo>
                      <a:pt x="193" y="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9" name="Freeform 118"/>
              <p:cNvSpPr>
                <a:spLocks noEditPoints="1"/>
              </p:cNvSpPr>
              <p:nvPr/>
            </p:nvSpPr>
            <p:spPr bwMode="auto">
              <a:xfrm>
                <a:off x="3335338" y="3232150"/>
                <a:ext cx="142875" cy="141288"/>
              </a:xfrm>
              <a:custGeom>
                <a:avLst/>
                <a:gdLst>
                  <a:gd name="T0" fmla="*/ 44 w 90"/>
                  <a:gd name="T1" fmla="*/ 0 h 89"/>
                  <a:gd name="T2" fmla="*/ 27 w 90"/>
                  <a:gd name="T3" fmla="*/ 3 h 89"/>
                  <a:gd name="T4" fmla="*/ 13 w 90"/>
                  <a:gd name="T5" fmla="*/ 13 h 89"/>
                  <a:gd name="T6" fmla="*/ 3 w 90"/>
                  <a:gd name="T7" fmla="*/ 27 h 89"/>
                  <a:gd name="T8" fmla="*/ 0 w 90"/>
                  <a:gd name="T9" fmla="*/ 44 h 89"/>
                  <a:gd name="T10" fmla="*/ 1 w 90"/>
                  <a:gd name="T11" fmla="*/ 54 h 89"/>
                  <a:gd name="T12" fmla="*/ 8 w 90"/>
                  <a:gd name="T13" fmla="*/ 70 h 89"/>
                  <a:gd name="T14" fmla="*/ 20 w 90"/>
                  <a:gd name="T15" fmla="*/ 82 h 89"/>
                  <a:gd name="T16" fmla="*/ 36 w 90"/>
                  <a:gd name="T17" fmla="*/ 88 h 89"/>
                  <a:gd name="T18" fmla="*/ 44 w 90"/>
                  <a:gd name="T19" fmla="*/ 89 h 89"/>
                  <a:gd name="T20" fmla="*/ 62 w 90"/>
                  <a:gd name="T21" fmla="*/ 86 h 89"/>
                  <a:gd name="T22" fmla="*/ 77 w 90"/>
                  <a:gd name="T23" fmla="*/ 76 h 89"/>
                  <a:gd name="T24" fmla="*/ 86 w 90"/>
                  <a:gd name="T25" fmla="*/ 62 h 89"/>
                  <a:gd name="T26" fmla="*/ 90 w 90"/>
                  <a:gd name="T27" fmla="*/ 44 h 89"/>
                  <a:gd name="T28" fmla="*/ 89 w 90"/>
                  <a:gd name="T29" fmla="*/ 35 h 89"/>
                  <a:gd name="T30" fmla="*/ 82 w 90"/>
                  <a:gd name="T31" fmla="*/ 19 h 89"/>
                  <a:gd name="T32" fmla="*/ 69 w 90"/>
                  <a:gd name="T33" fmla="*/ 7 h 89"/>
                  <a:gd name="T34" fmla="*/ 54 w 90"/>
                  <a:gd name="T35" fmla="*/ 1 h 89"/>
                  <a:gd name="T36" fmla="*/ 44 w 90"/>
                  <a:gd name="T37" fmla="*/ 0 h 89"/>
                  <a:gd name="T38" fmla="*/ 44 w 90"/>
                  <a:gd name="T39" fmla="*/ 75 h 89"/>
                  <a:gd name="T40" fmla="*/ 33 w 90"/>
                  <a:gd name="T41" fmla="*/ 73 h 89"/>
                  <a:gd name="T42" fmla="*/ 23 w 90"/>
                  <a:gd name="T43" fmla="*/ 66 h 89"/>
                  <a:gd name="T44" fmla="*/ 16 w 90"/>
                  <a:gd name="T45" fmla="*/ 56 h 89"/>
                  <a:gd name="T46" fmla="*/ 14 w 90"/>
                  <a:gd name="T47" fmla="*/ 44 h 89"/>
                  <a:gd name="T48" fmla="*/ 14 w 90"/>
                  <a:gd name="T49" fmla="*/ 39 h 89"/>
                  <a:gd name="T50" fmla="*/ 20 w 90"/>
                  <a:gd name="T51" fmla="*/ 28 h 89"/>
                  <a:gd name="T52" fmla="*/ 27 w 90"/>
                  <a:gd name="T53" fmla="*/ 19 h 89"/>
                  <a:gd name="T54" fmla="*/ 39 w 90"/>
                  <a:gd name="T55" fmla="*/ 15 h 89"/>
                  <a:gd name="T56" fmla="*/ 44 w 90"/>
                  <a:gd name="T57" fmla="*/ 14 h 89"/>
                  <a:gd name="T58" fmla="*/ 56 w 90"/>
                  <a:gd name="T59" fmla="*/ 16 h 89"/>
                  <a:gd name="T60" fmla="*/ 66 w 90"/>
                  <a:gd name="T61" fmla="*/ 22 h 89"/>
                  <a:gd name="T62" fmla="*/ 73 w 90"/>
                  <a:gd name="T63" fmla="*/ 32 h 89"/>
                  <a:gd name="T64" fmla="*/ 76 w 90"/>
                  <a:gd name="T65" fmla="*/ 44 h 89"/>
                  <a:gd name="T66" fmla="*/ 75 w 90"/>
                  <a:gd name="T67" fmla="*/ 51 h 89"/>
                  <a:gd name="T68" fmla="*/ 70 w 90"/>
                  <a:gd name="T69" fmla="*/ 61 h 89"/>
                  <a:gd name="T70" fmla="*/ 62 w 90"/>
                  <a:gd name="T71" fmla="*/ 70 h 89"/>
                  <a:gd name="T72" fmla="*/ 51 w 90"/>
                  <a:gd name="T73" fmla="*/ 74 h 89"/>
                  <a:gd name="T74" fmla="*/ 44 w 90"/>
                  <a:gd name="T75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0" h="89">
                    <a:moveTo>
                      <a:pt x="44" y="0"/>
                    </a:moveTo>
                    <a:lnTo>
                      <a:pt x="44" y="0"/>
                    </a:lnTo>
                    <a:lnTo>
                      <a:pt x="36" y="1"/>
                    </a:lnTo>
                    <a:lnTo>
                      <a:pt x="27" y="3"/>
                    </a:lnTo>
                    <a:lnTo>
                      <a:pt x="20" y="7"/>
                    </a:lnTo>
                    <a:lnTo>
                      <a:pt x="13" y="13"/>
                    </a:lnTo>
                    <a:lnTo>
                      <a:pt x="8" y="19"/>
                    </a:lnTo>
                    <a:lnTo>
                      <a:pt x="3" y="27"/>
                    </a:lnTo>
                    <a:lnTo>
                      <a:pt x="1" y="35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" y="54"/>
                    </a:lnTo>
                    <a:lnTo>
                      <a:pt x="3" y="62"/>
                    </a:lnTo>
                    <a:lnTo>
                      <a:pt x="8" y="70"/>
                    </a:lnTo>
                    <a:lnTo>
                      <a:pt x="13" y="76"/>
                    </a:lnTo>
                    <a:lnTo>
                      <a:pt x="20" y="82"/>
                    </a:lnTo>
                    <a:lnTo>
                      <a:pt x="27" y="86"/>
                    </a:lnTo>
                    <a:lnTo>
                      <a:pt x="36" y="88"/>
                    </a:lnTo>
                    <a:lnTo>
                      <a:pt x="44" y="89"/>
                    </a:lnTo>
                    <a:lnTo>
                      <a:pt x="44" y="89"/>
                    </a:lnTo>
                    <a:lnTo>
                      <a:pt x="54" y="88"/>
                    </a:lnTo>
                    <a:lnTo>
                      <a:pt x="62" y="86"/>
                    </a:lnTo>
                    <a:lnTo>
                      <a:pt x="69" y="82"/>
                    </a:lnTo>
                    <a:lnTo>
                      <a:pt x="77" y="76"/>
                    </a:lnTo>
                    <a:lnTo>
                      <a:pt x="82" y="70"/>
                    </a:lnTo>
                    <a:lnTo>
                      <a:pt x="86" y="62"/>
                    </a:lnTo>
                    <a:lnTo>
                      <a:pt x="89" y="54"/>
                    </a:lnTo>
                    <a:lnTo>
                      <a:pt x="90" y="44"/>
                    </a:lnTo>
                    <a:lnTo>
                      <a:pt x="90" y="44"/>
                    </a:lnTo>
                    <a:lnTo>
                      <a:pt x="89" y="35"/>
                    </a:lnTo>
                    <a:lnTo>
                      <a:pt x="86" y="27"/>
                    </a:lnTo>
                    <a:lnTo>
                      <a:pt x="82" y="19"/>
                    </a:lnTo>
                    <a:lnTo>
                      <a:pt x="77" y="13"/>
                    </a:lnTo>
                    <a:lnTo>
                      <a:pt x="69" y="7"/>
                    </a:lnTo>
                    <a:lnTo>
                      <a:pt x="62" y="3"/>
                    </a:lnTo>
                    <a:lnTo>
                      <a:pt x="54" y="1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  <a:moveTo>
                      <a:pt x="44" y="75"/>
                    </a:moveTo>
                    <a:lnTo>
                      <a:pt x="44" y="75"/>
                    </a:lnTo>
                    <a:lnTo>
                      <a:pt x="39" y="74"/>
                    </a:lnTo>
                    <a:lnTo>
                      <a:pt x="33" y="73"/>
                    </a:lnTo>
                    <a:lnTo>
                      <a:pt x="27" y="70"/>
                    </a:lnTo>
                    <a:lnTo>
                      <a:pt x="23" y="66"/>
                    </a:lnTo>
                    <a:lnTo>
                      <a:pt x="20" y="61"/>
                    </a:lnTo>
                    <a:lnTo>
                      <a:pt x="16" y="56"/>
                    </a:lnTo>
                    <a:lnTo>
                      <a:pt x="14" y="51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14" y="39"/>
                    </a:lnTo>
                    <a:lnTo>
                      <a:pt x="16" y="32"/>
                    </a:lnTo>
                    <a:lnTo>
                      <a:pt x="20" y="28"/>
                    </a:lnTo>
                    <a:lnTo>
                      <a:pt x="23" y="22"/>
                    </a:lnTo>
                    <a:lnTo>
                      <a:pt x="27" y="19"/>
                    </a:lnTo>
                    <a:lnTo>
                      <a:pt x="33" y="16"/>
                    </a:lnTo>
                    <a:lnTo>
                      <a:pt x="39" y="15"/>
                    </a:lnTo>
                    <a:lnTo>
                      <a:pt x="44" y="14"/>
                    </a:lnTo>
                    <a:lnTo>
                      <a:pt x="44" y="14"/>
                    </a:lnTo>
                    <a:lnTo>
                      <a:pt x="51" y="15"/>
                    </a:lnTo>
                    <a:lnTo>
                      <a:pt x="56" y="16"/>
                    </a:lnTo>
                    <a:lnTo>
                      <a:pt x="62" y="19"/>
                    </a:lnTo>
                    <a:lnTo>
                      <a:pt x="66" y="22"/>
                    </a:lnTo>
                    <a:lnTo>
                      <a:pt x="70" y="28"/>
                    </a:lnTo>
                    <a:lnTo>
                      <a:pt x="73" y="32"/>
                    </a:lnTo>
                    <a:lnTo>
                      <a:pt x="75" y="39"/>
                    </a:lnTo>
                    <a:lnTo>
                      <a:pt x="76" y="44"/>
                    </a:lnTo>
                    <a:lnTo>
                      <a:pt x="76" y="44"/>
                    </a:lnTo>
                    <a:lnTo>
                      <a:pt x="75" y="51"/>
                    </a:lnTo>
                    <a:lnTo>
                      <a:pt x="73" y="56"/>
                    </a:lnTo>
                    <a:lnTo>
                      <a:pt x="70" y="61"/>
                    </a:lnTo>
                    <a:lnTo>
                      <a:pt x="66" y="66"/>
                    </a:lnTo>
                    <a:lnTo>
                      <a:pt x="62" y="70"/>
                    </a:lnTo>
                    <a:lnTo>
                      <a:pt x="56" y="73"/>
                    </a:lnTo>
                    <a:lnTo>
                      <a:pt x="51" y="74"/>
                    </a:lnTo>
                    <a:lnTo>
                      <a:pt x="44" y="75"/>
                    </a:lnTo>
                    <a:lnTo>
                      <a:pt x="44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0" name="Freeform 119"/>
              <p:cNvSpPr>
                <a:spLocks noEditPoints="1"/>
              </p:cNvSpPr>
              <p:nvPr/>
            </p:nvSpPr>
            <p:spPr bwMode="auto">
              <a:xfrm>
                <a:off x="3352800" y="3486150"/>
                <a:ext cx="200025" cy="201613"/>
              </a:xfrm>
              <a:custGeom>
                <a:avLst/>
                <a:gdLst>
                  <a:gd name="T0" fmla="*/ 111 w 126"/>
                  <a:gd name="T1" fmla="*/ 45 h 127"/>
                  <a:gd name="T2" fmla="*/ 117 w 126"/>
                  <a:gd name="T3" fmla="*/ 27 h 127"/>
                  <a:gd name="T4" fmla="*/ 93 w 126"/>
                  <a:gd name="T5" fmla="*/ 10 h 127"/>
                  <a:gd name="T6" fmla="*/ 82 w 126"/>
                  <a:gd name="T7" fmla="*/ 5 h 127"/>
                  <a:gd name="T8" fmla="*/ 53 w 126"/>
                  <a:gd name="T9" fmla="*/ 0 h 127"/>
                  <a:gd name="T10" fmla="*/ 44 w 126"/>
                  <a:gd name="T11" fmla="*/ 15 h 127"/>
                  <a:gd name="T12" fmla="*/ 27 w 126"/>
                  <a:gd name="T13" fmla="*/ 10 h 127"/>
                  <a:gd name="T14" fmla="*/ 11 w 126"/>
                  <a:gd name="T15" fmla="*/ 34 h 127"/>
                  <a:gd name="T16" fmla="*/ 5 w 126"/>
                  <a:gd name="T17" fmla="*/ 45 h 127"/>
                  <a:gd name="T18" fmla="*/ 0 w 126"/>
                  <a:gd name="T19" fmla="*/ 73 h 127"/>
                  <a:gd name="T20" fmla="*/ 15 w 126"/>
                  <a:gd name="T21" fmla="*/ 82 h 127"/>
                  <a:gd name="T22" fmla="*/ 10 w 126"/>
                  <a:gd name="T23" fmla="*/ 100 h 127"/>
                  <a:gd name="T24" fmla="*/ 33 w 126"/>
                  <a:gd name="T25" fmla="*/ 116 h 127"/>
                  <a:gd name="T26" fmla="*/ 44 w 126"/>
                  <a:gd name="T27" fmla="*/ 122 h 127"/>
                  <a:gd name="T28" fmla="*/ 72 w 126"/>
                  <a:gd name="T29" fmla="*/ 127 h 127"/>
                  <a:gd name="T30" fmla="*/ 82 w 126"/>
                  <a:gd name="T31" fmla="*/ 112 h 127"/>
                  <a:gd name="T32" fmla="*/ 99 w 126"/>
                  <a:gd name="T33" fmla="*/ 116 h 127"/>
                  <a:gd name="T34" fmla="*/ 116 w 126"/>
                  <a:gd name="T35" fmla="*/ 93 h 127"/>
                  <a:gd name="T36" fmla="*/ 121 w 126"/>
                  <a:gd name="T37" fmla="*/ 82 h 127"/>
                  <a:gd name="T38" fmla="*/ 126 w 126"/>
                  <a:gd name="T39" fmla="*/ 54 h 127"/>
                  <a:gd name="T40" fmla="*/ 98 w 126"/>
                  <a:gd name="T41" fmla="*/ 73 h 127"/>
                  <a:gd name="T42" fmla="*/ 100 w 126"/>
                  <a:gd name="T43" fmla="*/ 96 h 127"/>
                  <a:gd name="T44" fmla="*/ 81 w 126"/>
                  <a:gd name="T45" fmla="*/ 95 h 127"/>
                  <a:gd name="T46" fmla="*/ 67 w 126"/>
                  <a:gd name="T47" fmla="*/ 113 h 127"/>
                  <a:gd name="T48" fmla="*/ 54 w 126"/>
                  <a:gd name="T49" fmla="*/ 98 h 127"/>
                  <a:gd name="T50" fmla="*/ 31 w 126"/>
                  <a:gd name="T51" fmla="*/ 101 h 127"/>
                  <a:gd name="T52" fmla="*/ 32 w 126"/>
                  <a:gd name="T53" fmla="*/ 82 h 127"/>
                  <a:gd name="T54" fmla="*/ 14 w 126"/>
                  <a:gd name="T55" fmla="*/ 68 h 127"/>
                  <a:gd name="T56" fmla="*/ 28 w 126"/>
                  <a:gd name="T57" fmla="*/ 54 h 127"/>
                  <a:gd name="T58" fmla="*/ 26 w 126"/>
                  <a:gd name="T59" fmla="*/ 31 h 127"/>
                  <a:gd name="T60" fmla="*/ 45 w 126"/>
                  <a:gd name="T61" fmla="*/ 32 h 127"/>
                  <a:gd name="T62" fmla="*/ 59 w 126"/>
                  <a:gd name="T63" fmla="*/ 14 h 127"/>
                  <a:gd name="T64" fmla="*/ 72 w 126"/>
                  <a:gd name="T65" fmla="*/ 29 h 127"/>
                  <a:gd name="T66" fmla="*/ 95 w 126"/>
                  <a:gd name="T67" fmla="*/ 26 h 127"/>
                  <a:gd name="T68" fmla="*/ 94 w 126"/>
                  <a:gd name="T69" fmla="*/ 45 h 127"/>
                  <a:gd name="T70" fmla="*/ 112 w 126"/>
                  <a:gd name="T71" fmla="*/ 59 h 127"/>
                  <a:gd name="T72" fmla="*/ 98 w 126"/>
                  <a:gd name="T73" fmla="*/ 7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6" h="127">
                    <a:moveTo>
                      <a:pt x="121" y="47"/>
                    </a:moveTo>
                    <a:lnTo>
                      <a:pt x="111" y="45"/>
                    </a:lnTo>
                    <a:lnTo>
                      <a:pt x="117" y="35"/>
                    </a:lnTo>
                    <a:lnTo>
                      <a:pt x="117" y="27"/>
                    </a:lnTo>
                    <a:lnTo>
                      <a:pt x="102" y="12"/>
                    </a:lnTo>
                    <a:lnTo>
                      <a:pt x="93" y="10"/>
                    </a:lnTo>
                    <a:lnTo>
                      <a:pt x="84" y="16"/>
                    </a:lnTo>
                    <a:lnTo>
                      <a:pt x="82" y="5"/>
                    </a:lnTo>
                    <a:lnTo>
                      <a:pt x="75" y="0"/>
                    </a:lnTo>
                    <a:lnTo>
                      <a:pt x="53" y="0"/>
                    </a:lnTo>
                    <a:lnTo>
                      <a:pt x="46" y="5"/>
                    </a:lnTo>
                    <a:lnTo>
                      <a:pt x="44" y="15"/>
                    </a:lnTo>
                    <a:lnTo>
                      <a:pt x="36" y="9"/>
                    </a:lnTo>
                    <a:lnTo>
                      <a:pt x="27" y="10"/>
                    </a:lnTo>
                    <a:lnTo>
                      <a:pt x="12" y="26"/>
                    </a:lnTo>
                    <a:lnTo>
                      <a:pt x="11" y="34"/>
                    </a:lnTo>
                    <a:lnTo>
                      <a:pt x="15" y="43"/>
                    </a:lnTo>
                    <a:lnTo>
                      <a:pt x="5" y="45"/>
                    </a:lnTo>
                    <a:lnTo>
                      <a:pt x="0" y="51"/>
                    </a:lnTo>
                    <a:lnTo>
                      <a:pt x="0" y="73"/>
                    </a:lnTo>
                    <a:lnTo>
                      <a:pt x="5" y="80"/>
                    </a:lnTo>
                    <a:lnTo>
                      <a:pt x="15" y="82"/>
                    </a:lnTo>
                    <a:lnTo>
                      <a:pt x="9" y="91"/>
                    </a:lnTo>
                    <a:lnTo>
                      <a:pt x="10" y="100"/>
                    </a:lnTo>
                    <a:lnTo>
                      <a:pt x="25" y="115"/>
                    </a:lnTo>
                    <a:lnTo>
                      <a:pt x="33" y="116"/>
                    </a:lnTo>
                    <a:lnTo>
                      <a:pt x="42" y="111"/>
                    </a:lnTo>
                    <a:lnTo>
                      <a:pt x="44" y="122"/>
                    </a:lnTo>
                    <a:lnTo>
                      <a:pt x="52" y="127"/>
                    </a:lnTo>
                    <a:lnTo>
                      <a:pt x="72" y="127"/>
                    </a:lnTo>
                    <a:lnTo>
                      <a:pt x="80" y="122"/>
                    </a:lnTo>
                    <a:lnTo>
                      <a:pt x="82" y="112"/>
                    </a:lnTo>
                    <a:lnTo>
                      <a:pt x="91" y="117"/>
                    </a:lnTo>
                    <a:lnTo>
                      <a:pt x="99" y="116"/>
                    </a:lnTo>
                    <a:lnTo>
                      <a:pt x="114" y="101"/>
                    </a:lnTo>
                    <a:lnTo>
                      <a:pt x="116" y="93"/>
                    </a:lnTo>
                    <a:lnTo>
                      <a:pt x="111" y="84"/>
                    </a:lnTo>
                    <a:lnTo>
                      <a:pt x="121" y="82"/>
                    </a:lnTo>
                    <a:lnTo>
                      <a:pt x="126" y="75"/>
                    </a:lnTo>
                    <a:lnTo>
                      <a:pt x="126" y="54"/>
                    </a:lnTo>
                    <a:lnTo>
                      <a:pt x="121" y="47"/>
                    </a:lnTo>
                    <a:close/>
                    <a:moveTo>
                      <a:pt x="98" y="73"/>
                    </a:moveTo>
                    <a:lnTo>
                      <a:pt x="94" y="84"/>
                    </a:lnTo>
                    <a:lnTo>
                      <a:pt x="100" y="96"/>
                    </a:lnTo>
                    <a:lnTo>
                      <a:pt x="94" y="102"/>
                    </a:lnTo>
                    <a:lnTo>
                      <a:pt x="81" y="95"/>
                    </a:lnTo>
                    <a:lnTo>
                      <a:pt x="70" y="99"/>
                    </a:lnTo>
                    <a:lnTo>
                      <a:pt x="67" y="113"/>
                    </a:lnTo>
                    <a:lnTo>
                      <a:pt x="57" y="113"/>
                    </a:lnTo>
                    <a:lnTo>
                      <a:pt x="54" y="98"/>
                    </a:lnTo>
                    <a:lnTo>
                      <a:pt x="43" y="94"/>
                    </a:lnTo>
                    <a:lnTo>
                      <a:pt x="31" y="101"/>
                    </a:lnTo>
                    <a:lnTo>
                      <a:pt x="24" y="94"/>
                    </a:lnTo>
                    <a:lnTo>
                      <a:pt x="32" y="82"/>
                    </a:lnTo>
                    <a:lnTo>
                      <a:pt x="28" y="71"/>
                    </a:lnTo>
                    <a:lnTo>
                      <a:pt x="14" y="68"/>
                    </a:lnTo>
                    <a:lnTo>
                      <a:pt x="14" y="58"/>
                    </a:lnTo>
                    <a:lnTo>
                      <a:pt x="28" y="54"/>
                    </a:lnTo>
                    <a:lnTo>
                      <a:pt x="32" y="44"/>
                    </a:lnTo>
                    <a:lnTo>
                      <a:pt x="26" y="31"/>
                    </a:lnTo>
                    <a:lnTo>
                      <a:pt x="32" y="24"/>
                    </a:lnTo>
                    <a:lnTo>
                      <a:pt x="45" y="32"/>
                    </a:lnTo>
                    <a:lnTo>
                      <a:pt x="56" y="28"/>
                    </a:lnTo>
                    <a:lnTo>
                      <a:pt x="59" y="14"/>
                    </a:lnTo>
                    <a:lnTo>
                      <a:pt x="69" y="14"/>
                    </a:lnTo>
                    <a:lnTo>
                      <a:pt x="72" y="29"/>
                    </a:lnTo>
                    <a:lnTo>
                      <a:pt x="83" y="33"/>
                    </a:lnTo>
                    <a:lnTo>
                      <a:pt x="95" y="26"/>
                    </a:lnTo>
                    <a:lnTo>
                      <a:pt x="103" y="33"/>
                    </a:lnTo>
                    <a:lnTo>
                      <a:pt x="94" y="45"/>
                    </a:lnTo>
                    <a:lnTo>
                      <a:pt x="98" y="56"/>
                    </a:lnTo>
                    <a:lnTo>
                      <a:pt x="112" y="59"/>
                    </a:lnTo>
                    <a:lnTo>
                      <a:pt x="112" y="70"/>
                    </a:lnTo>
                    <a:lnTo>
                      <a:pt x="98" y="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1" name="Freeform 120"/>
              <p:cNvSpPr>
                <a:spLocks noEditPoints="1"/>
              </p:cNvSpPr>
              <p:nvPr/>
            </p:nvSpPr>
            <p:spPr bwMode="auto">
              <a:xfrm>
                <a:off x="3414713" y="3549650"/>
                <a:ext cx="74613" cy="74613"/>
              </a:xfrm>
              <a:custGeom>
                <a:avLst/>
                <a:gdLst>
                  <a:gd name="T0" fmla="*/ 24 w 47"/>
                  <a:gd name="T1" fmla="*/ 0 h 47"/>
                  <a:gd name="T2" fmla="*/ 24 w 47"/>
                  <a:gd name="T3" fmla="*/ 0 h 47"/>
                  <a:gd name="T4" fmla="*/ 19 w 47"/>
                  <a:gd name="T5" fmla="*/ 0 h 47"/>
                  <a:gd name="T6" fmla="*/ 15 w 47"/>
                  <a:gd name="T7" fmla="*/ 2 h 47"/>
                  <a:gd name="T8" fmla="*/ 11 w 47"/>
                  <a:gd name="T9" fmla="*/ 4 h 47"/>
                  <a:gd name="T10" fmla="*/ 7 w 47"/>
                  <a:gd name="T11" fmla="*/ 6 h 47"/>
                  <a:gd name="T12" fmla="*/ 4 w 47"/>
                  <a:gd name="T13" fmla="*/ 10 h 47"/>
                  <a:gd name="T14" fmla="*/ 2 w 47"/>
                  <a:gd name="T15" fmla="*/ 14 h 47"/>
                  <a:gd name="T16" fmla="*/ 1 w 47"/>
                  <a:gd name="T17" fmla="*/ 19 h 47"/>
                  <a:gd name="T18" fmla="*/ 0 w 47"/>
                  <a:gd name="T19" fmla="*/ 23 h 47"/>
                  <a:gd name="T20" fmla="*/ 0 w 47"/>
                  <a:gd name="T21" fmla="*/ 23 h 47"/>
                  <a:gd name="T22" fmla="*/ 1 w 47"/>
                  <a:gd name="T23" fmla="*/ 28 h 47"/>
                  <a:gd name="T24" fmla="*/ 2 w 47"/>
                  <a:gd name="T25" fmla="*/ 33 h 47"/>
                  <a:gd name="T26" fmla="*/ 4 w 47"/>
                  <a:gd name="T27" fmla="*/ 36 h 47"/>
                  <a:gd name="T28" fmla="*/ 7 w 47"/>
                  <a:gd name="T29" fmla="*/ 41 h 47"/>
                  <a:gd name="T30" fmla="*/ 11 w 47"/>
                  <a:gd name="T31" fmla="*/ 43 h 47"/>
                  <a:gd name="T32" fmla="*/ 15 w 47"/>
                  <a:gd name="T33" fmla="*/ 45 h 47"/>
                  <a:gd name="T34" fmla="*/ 19 w 47"/>
                  <a:gd name="T35" fmla="*/ 47 h 47"/>
                  <a:gd name="T36" fmla="*/ 24 w 47"/>
                  <a:gd name="T37" fmla="*/ 47 h 47"/>
                  <a:gd name="T38" fmla="*/ 24 w 47"/>
                  <a:gd name="T39" fmla="*/ 47 h 47"/>
                  <a:gd name="T40" fmla="*/ 29 w 47"/>
                  <a:gd name="T41" fmla="*/ 47 h 47"/>
                  <a:gd name="T42" fmla="*/ 33 w 47"/>
                  <a:gd name="T43" fmla="*/ 45 h 47"/>
                  <a:gd name="T44" fmla="*/ 38 w 47"/>
                  <a:gd name="T45" fmla="*/ 43 h 47"/>
                  <a:gd name="T46" fmla="*/ 41 w 47"/>
                  <a:gd name="T47" fmla="*/ 41 h 47"/>
                  <a:gd name="T48" fmla="*/ 44 w 47"/>
                  <a:gd name="T49" fmla="*/ 36 h 47"/>
                  <a:gd name="T50" fmla="*/ 46 w 47"/>
                  <a:gd name="T51" fmla="*/ 33 h 47"/>
                  <a:gd name="T52" fmla="*/ 47 w 47"/>
                  <a:gd name="T53" fmla="*/ 28 h 47"/>
                  <a:gd name="T54" fmla="*/ 47 w 47"/>
                  <a:gd name="T55" fmla="*/ 23 h 47"/>
                  <a:gd name="T56" fmla="*/ 47 w 47"/>
                  <a:gd name="T57" fmla="*/ 23 h 47"/>
                  <a:gd name="T58" fmla="*/ 47 w 47"/>
                  <a:gd name="T59" fmla="*/ 19 h 47"/>
                  <a:gd name="T60" fmla="*/ 46 w 47"/>
                  <a:gd name="T61" fmla="*/ 14 h 47"/>
                  <a:gd name="T62" fmla="*/ 44 w 47"/>
                  <a:gd name="T63" fmla="*/ 10 h 47"/>
                  <a:gd name="T64" fmla="*/ 41 w 47"/>
                  <a:gd name="T65" fmla="*/ 6 h 47"/>
                  <a:gd name="T66" fmla="*/ 38 w 47"/>
                  <a:gd name="T67" fmla="*/ 4 h 47"/>
                  <a:gd name="T68" fmla="*/ 33 w 47"/>
                  <a:gd name="T69" fmla="*/ 2 h 47"/>
                  <a:gd name="T70" fmla="*/ 29 w 47"/>
                  <a:gd name="T71" fmla="*/ 0 h 47"/>
                  <a:gd name="T72" fmla="*/ 24 w 47"/>
                  <a:gd name="T73" fmla="*/ 0 h 47"/>
                  <a:gd name="T74" fmla="*/ 24 w 47"/>
                  <a:gd name="T75" fmla="*/ 0 h 47"/>
                  <a:gd name="T76" fmla="*/ 24 w 47"/>
                  <a:gd name="T77" fmla="*/ 33 h 47"/>
                  <a:gd name="T78" fmla="*/ 24 w 47"/>
                  <a:gd name="T79" fmla="*/ 33 h 47"/>
                  <a:gd name="T80" fmla="*/ 20 w 47"/>
                  <a:gd name="T81" fmla="*/ 32 h 47"/>
                  <a:gd name="T82" fmla="*/ 17 w 47"/>
                  <a:gd name="T83" fmla="*/ 30 h 47"/>
                  <a:gd name="T84" fmla="*/ 15 w 47"/>
                  <a:gd name="T85" fmla="*/ 27 h 47"/>
                  <a:gd name="T86" fmla="*/ 15 w 47"/>
                  <a:gd name="T87" fmla="*/ 23 h 47"/>
                  <a:gd name="T88" fmla="*/ 15 w 47"/>
                  <a:gd name="T89" fmla="*/ 23 h 47"/>
                  <a:gd name="T90" fmla="*/ 15 w 47"/>
                  <a:gd name="T91" fmla="*/ 20 h 47"/>
                  <a:gd name="T92" fmla="*/ 17 w 47"/>
                  <a:gd name="T93" fmla="*/ 17 h 47"/>
                  <a:gd name="T94" fmla="*/ 20 w 47"/>
                  <a:gd name="T95" fmla="*/ 15 h 47"/>
                  <a:gd name="T96" fmla="*/ 24 w 47"/>
                  <a:gd name="T97" fmla="*/ 14 h 47"/>
                  <a:gd name="T98" fmla="*/ 24 w 47"/>
                  <a:gd name="T99" fmla="*/ 14 h 47"/>
                  <a:gd name="T100" fmla="*/ 28 w 47"/>
                  <a:gd name="T101" fmla="*/ 15 h 47"/>
                  <a:gd name="T102" fmla="*/ 31 w 47"/>
                  <a:gd name="T103" fmla="*/ 17 h 47"/>
                  <a:gd name="T104" fmla="*/ 33 w 47"/>
                  <a:gd name="T105" fmla="*/ 20 h 47"/>
                  <a:gd name="T106" fmla="*/ 33 w 47"/>
                  <a:gd name="T107" fmla="*/ 23 h 47"/>
                  <a:gd name="T108" fmla="*/ 33 w 47"/>
                  <a:gd name="T109" fmla="*/ 23 h 47"/>
                  <a:gd name="T110" fmla="*/ 33 w 47"/>
                  <a:gd name="T111" fmla="*/ 27 h 47"/>
                  <a:gd name="T112" fmla="*/ 31 w 47"/>
                  <a:gd name="T113" fmla="*/ 30 h 47"/>
                  <a:gd name="T114" fmla="*/ 28 w 47"/>
                  <a:gd name="T115" fmla="*/ 32 h 47"/>
                  <a:gd name="T116" fmla="*/ 24 w 47"/>
                  <a:gd name="T117" fmla="*/ 33 h 47"/>
                  <a:gd name="T118" fmla="*/ 24 w 47"/>
                  <a:gd name="T119" fmla="*/ 3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7" h="47">
                    <a:moveTo>
                      <a:pt x="24" y="0"/>
                    </a:moveTo>
                    <a:lnTo>
                      <a:pt x="24" y="0"/>
                    </a:lnTo>
                    <a:lnTo>
                      <a:pt x="19" y="0"/>
                    </a:lnTo>
                    <a:lnTo>
                      <a:pt x="15" y="2"/>
                    </a:lnTo>
                    <a:lnTo>
                      <a:pt x="11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2" y="14"/>
                    </a:lnTo>
                    <a:lnTo>
                      <a:pt x="1" y="19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28"/>
                    </a:lnTo>
                    <a:lnTo>
                      <a:pt x="2" y="33"/>
                    </a:lnTo>
                    <a:lnTo>
                      <a:pt x="4" y="36"/>
                    </a:lnTo>
                    <a:lnTo>
                      <a:pt x="7" y="41"/>
                    </a:lnTo>
                    <a:lnTo>
                      <a:pt x="11" y="43"/>
                    </a:lnTo>
                    <a:lnTo>
                      <a:pt x="15" y="45"/>
                    </a:lnTo>
                    <a:lnTo>
                      <a:pt x="19" y="47"/>
                    </a:lnTo>
                    <a:lnTo>
                      <a:pt x="24" y="47"/>
                    </a:lnTo>
                    <a:lnTo>
                      <a:pt x="24" y="47"/>
                    </a:lnTo>
                    <a:lnTo>
                      <a:pt x="29" y="47"/>
                    </a:lnTo>
                    <a:lnTo>
                      <a:pt x="33" y="45"/>
                    </a:lnTo>
                    <a:lnTo>
                      <a:pt x="38" y="43"/>
                    </a:lnTo>
                    <a:lnTo>
                      <a:pt x="41" y="41"/>
                    </a:lnTo>
                    <a:lnTo>
                      <a:pt x="44" y="36"/>
                    </a:lnTo>
                    <a:lnTo>
                      <a:pt x="46" y="33"/>
                    </a:lnTo>
                    <a:lnTo>
                      <a:pt x="47" y="28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19"/>
                    </a:lnTo>
                    <a:lnTo>
                      <a:pt x="46" y="14"/>
                    </a:lnTo>
                    <a:lnTo>
                      <a:pt x="44" y="10"/>
                    </a:lnTo>
                    <a:lnTo>
                      <a:pt x="41" y="6"/>
                    </a:lnTo>
                    <a:lnTo>
                      <a:pt x="38" y="4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  <a:moveTo>
                      <a:pt x="24" y="33"/>
                    </a:moveTo>
                    <a:lnTo>
                      <a:pt x="24" y="33"/>
                    </a:lnTo>
                    <a:lnTo>
                      <a:pt x="20" y="32"/>
                    </a:lnTo>
                    <a:lnTo>
                      <a:pt x="17" y="30"/>
                    </a:lnTo>
                    <a:lnTo>
                      <a:pt x="15" y="27"/>
                    </a:lnTo>
                    <a:lnTo>
                      <a:pt x="15" y="23"/>
                    </a:lnTo>
                    <a:lnTo>
                      <a:pt x="15" y="23"/>
                    </a:lnTo>
                    <a:lnTo>
                      <a:pt x="15" y="20"/>
                    </a:lnTo>
                    <a:lnTo>
                      <a:pt x="17" y="17"/>
                    </a:lnTo>
                    <a:lnTo>
                      <a:pt x="20" y="15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8" y="15"/>
                    </a:lnTo>
                    <a:lnTo>
                      <a:pt x="31" y="17"/>
                    </a:lnTo>
                    <a:lnTo>
                      <a:pt x="33" y="20"/>
                    </a:lnTo>
                    <a:lnTo>
                      <a:pt x="33" y="23"/>
                    </a:lnTo>
                    <a:lnTo>
                      <a:pt x="33" y="23"/>
                    </a:lnTo>
                    <a:lnTo>
                      <a:pt x="33" y="27"/>
                    </a:lnTo>
                    <a:lnTo>
                      <a:pt x="31" y="30"/>
                    </a:lnTo>
                    <a:lnTo>
                      <a:pt x="28" y="32"/>
                    </a:lnTo>
                    <a:lnTo>
                      <a:pt x="24" y="33"/>
                    </a:lnTo>
                    <a:lnTo>
                      <a:pt x="2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2" name="Freeform 121"/>
              <p:cNvSpPr>
                <a:spLocks/>
              </p:cNvSpPr>
              <p:nvPr/>
            </p:nvSpPr>
            <p:spPr bwMode="auto">
              <a:xfrm>
                <a:off x="2921000" y="3421063"/>
                <a:ext cx="165100" cy="163513"/>
              </a:xfrm>
              <a:custGeom>
                <a:avLst/>
                <a:gdLst>
                  <a:gd name="T0" fmla="*/ 104 w 104"/>
                  <a:gd name="T1" fmla="*/ 14 h 103"/>
                  <a:gd name="T2" fmla="*/ 104 w 104"/>
                  <a:gd name="T3" fmla="*/ 0 h 103"/>
                  <a:gd name="T4" fmla="*/ 104 w 104"/>
                  <a:gd name="T5" fmla="*/ 0 h 103"/>
                  <a:gd name="T6" fmla="*/ 93 w 104"/>
                  <a:gd name="T7" fmla="*/ 0 h 103"/>
                  <a:gd name="T8" fmla="*/ 83 w 104"/>
                  <a:gd name="T9" fmla="*/ 2 h 103"/>
                  <a:gd name="T10" fmla="*/ 73 w 104"/>
                  <a:gd name="T11" fmla="*/ 4 h 103"/>
                  <a:gd name="T12" fmla="*/ 64 w 104"/>
                  <a:gd name="T13" fmla="*/ 7 h 103"/>
                  <a:gd name="T14" fmla="*/ 54 w 104"/>
                  <a:gd name="T15" fmla="*/ 11 h 103"/>
                  <a:gd name="T16" fmla="*/ 45 w 104"/>
                  <a:gd name="T17" fmla="*/ 17 h 103"/>
                  <a:gd name="T18" fmla="*/ 38 w 104"/>
                  <a:gd name="T19" fmla="*/ 23 h 103"/>
                  <a:gd name="T20" fmla="*/ 30 w 104"/>
                  <a:gd name="T21" fmla="*/ 30 h 103"/>
                  <a:gd name="T22" fmla="*/ 24 w 104"/>
                  <a:gd name="T23" fmla="*/ 37 h 103"/>
                  <a:gd name="T24" fmla="*/ 17 w 104"/>
                  <a:gd name="T25" fmla="*/ 45 h 103"/>
                  <a:gd name="T26" fmla="*/ 13 w 104"/>
                  <a:gd name="T27" fmla="*/ 54 h 103"/>
                  <a:gd name="T28" fmla="*/ 7 w 104"/>
                  <a:gd name="T29" fmla="*/ 62 h 103"/>
                  <a:gd name="T30" fmla="*/ 4 w 104"/>
                  <a:gd name="T31" fmla="*/ 72 h 103"/>
                  <a:gd name="T32" fmla="*/ 2 w 104"/>
                  <a:gd name="T33" fmla="*/ 82 h 103"/>
                  <a:gd name="T34" fmla="*/ 0 w 104"/>
                  <a:gd name="T35" fmla="*/ 92 h 103"/>
                  <a:gd name="T36" fmla="*/ 0 w 104"/>
                  <a:gd name="T37" fmla="*/ 103 h 103"/>
                  <a:gd name="T38" fmla="*/ 14 w 104"/>
                  <a:gd name="T39" fmla="*/ 103 h 103"/>
                  <a:gd name="T40" fmla="*/ 14 w 104"/>
                  <a:gd name="T41" fmla="*/ 103 h 103"/>
                  <a:gd name="T42" fmla="*/ 14 w 104"/>
                  <a:gd name="T43" fmla="*/ 94 h 103"/>
                  <a:gd name="T44" fmla="*/ 16 w 104"/>
                  <a:gd name="T45" fmla="*/ 85 h 103"/>
                  <a:gd name="T46" fmla="*/ 18 w 104"/>
                  <a:gd name="T47" fmla="*/ 76 h 103"/>
                  <a:gd name="T48" fmla="*/ 21 w 104"/>
                  <a:gd name="T49" fmla="*/ 68 h 103"/>
                  <a:gd name="T50" fmla="*/ 25 w 104"/>
                  <a:gd name="T51" fmla="*/ 60 h 103"/>
                  <a:gd name="T52" fmla="*/ 29 w 104"/>
                  <a:gd name="T53" fmla="*/ 53 h 103"/>
                  <a:gd name="T54" fmla="*/ 34 w 104"/>
                  <a:gd name="T55" fmla="*/ 46 h 103"/>
                  <a:gd name="T56" fmla="*/ 40 w 104"/>
                  <a:gd name="T57" fmla="*/ 40 h 103"/>
                  <a:gd name="T58" fmla="*/ 46 w 104"/>
                  <a:gd name="T59" fmla="*/ 34 h 103"/>
                  <a:gd name="T60" fmla="*/ 54 w 104"/>
                  <a:gd name="T61" fmla="*/ 29 h 103"/>
                  <a:gd name="T62" fmla="*/ 61 w 104"/>
                  <a:gd name="T63" fmla="*/ 24 h 103"/>
                  <a:gd name="T64" fmla="*/ 69 w 104"/>
                  <a:gd name="T65" fmla="*/ 20 h 103"/>
                  <a:gd name="T66" fmla="*/ 77 w 104"/>
                  <a:gd name="T67" fmla="*/ 17 h 103"/>
                  <a:gd name="T68" fmla="*/ 85 w 104"/>
                  <a:gd name="T69" fmla="*/ 15 h 103"/>
                  <a:gd name="T70" fmla="*/ 95 w 104"/>
                  <a:gd name="T71" fmla="*/ 14 h 103"/>
                  <a:gd name="T72" fmla="*/ 104 w 104"/>
                  <a:gd name="T73" fmla="*/ 14 h 103"/>
                  <a:gd name="T74" fmla="*/ 104 w 104"/>
                  <a:gd name="T75" fmla="*/ 14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4" h="103">
                    <a:moveTo>
                      <a:pt x="104" y="14"/>
                    </a:moveTo>
                    <a:lnTo>
                      <a:pt x="104" y="0"/>
                    </a:lnTo>
                    <a:lnTo>
                      <a:pt x="104" y="0"/>
                    </a:lnTo>
                    <a:lnTo>
                      <a:pt x="93" y="0"/>
                    </a:lnTo>
                    <a:lnTo>
                      <a:pt x="83" y="2"/>
                    </a:lnTo>
                    <a:lnTo>
                      <a:pt x="73" y="4"/>
                    </a:lnTo>
                    <a:lnTo>
                      <a:pt x="64" y="7"/>
                    </a:lnTo>
                    <a:lnTo>
                      <a:pt x="54" y="11"/>
                    </a:lnTo>
                    <a:lnTo>
                      <a:pt x="45" y="17"/>
                    </a:lnTo>
                    <a:lnTo>
                      <a:pt x="38" y="23"/>
                    </a:lnTo>
                    <a:lnTo>
                      <a:pt x="30" y="30"/>
                    </a:lnTo>
                    <a:lnTo>
                      <a:pt x="24" y="37"/>
                    </a:lnTo>
                    <a:lnTo>
                      <a:pt x="17" y="45"/>
                    </a:lnTo>
                    <a:lnTo>
                      <a:pt x="13" y="54"/>
                    </a:lnTo>
                    <a:lnTo>
                      <a:pt x="7" y="62"/>
                    </a:lnTo>
                    <a:lnTo>
                      <a:pt x="4" y="72"/>
                    </a:lnTo>
                    <a:lnTo>
                      <a:pt x="2" y="82"/>
                    </a:lnTo>
                    <a:lnTo>
                      <a:pt x="0" y="92"/>
                    </a:lnTo>
                    <a:lnTo>
                      <a:pt x="0" y="103"/>
                    </a:lnTo>
                    <a:lnTo>
                      <a:pt x="14" y="103"/>
                    </a:lnTo>
                    <a:lnTo>
                      <a:pt x="14" y="103"/>
                    </a:lnTo>
                    <a:lnTo>
                      <a:pt x="14" y="94"/>
                    </a:lnTo>
                    <a:lnTo>
                      <a:pt x="16" y="85"/>
                    </a:lnTo>
                    <a:lnTo>
                      <a:pt x="18" y="76"/>
                    </a:lnTo>
                    <a:lnTo>
                      <a:pt x="21" y="68"/>
                    </a:lnTo>
                    <a:lnTo>
                      <a:pt x="25" y="60"/>
                    </a:lnTo>
                    <a:lnTo>
                      <a:pt x="29" y="53"/>
                    </a:lnTo>
                    <a:lnTo>
                      <a:pt x="34" y="46"/>
                    </a:lnTo>
                    <a:lnTo>
                      <a:pt x="40" y="40"/>
                    </a:lnTo>
                    <a:lnTo>
                      <a:pt x="46" y="34"/>
                    </a:lnTo>
                    <a:lnTo>
                      <a:pt x="54" y="29"/>
                    </a:lnTo>
                    <a:lnTo>
                      <a:pt x="61" y="24"/>
                    </a:lnTo>
                    <a:lnTo>
                      <a:pt x="69" y="20"/>
                    </a:lnTo>
                    <a:lnTo>
                      <a:pt x="77" y="17"/>
                    </a:lnTo>
                    <a:lnTo>
                      <a:pt x="85" y="15"/>
                    </a:lnTo>
                    <a:lnTo>
                      <a:pt x="95" y="14"/>
                    </a:lnTo>
                    <a:lnTo>
                      <a:pt x="104" y="14"/>
                    </a:lnTo>
                    <a:lnTo>
                      <a:pt x="104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34037" y="2434084"/>
            <a:ext cx="4772058" cy="1353511"/>
            <a:chOff x="1065324" y="2321374"/>
            <a:chExt cx="4772058" cy="1353511"/>
          </a:xfrm>
        </p:grpSpPr>
        <p:grpSp>
          <p:nvGrpSpPr>
            <p:cNvPr id="35" name="Group 34"/>
            <p:cNvGrpSpPr/>
            <p:nvPr/>
          </p:nvGrpSpPr>
          <p:grpSpPr>
            <a:xfrm>
              <a:off x="1065324" y="2321374"/>
              <a:ext cx="4772058" cy="710067"/>
              <a:chOff x="242727" y="1187230"/>
              <a:chExt cx="3753819" cy="558556"/>
            </a:xfrm>
          </p:grpSpPr>
          <p:sp>
            <p:nvSpPr>
              <p:cNvPr id="40" name="Rectangle 3"/>
              <p:cNvSpPr txBox="1">
                <a:spLocks noChangeArrowheads="1"/>
              </p:cNvSpPr>
              <p:nvPr/>
            </p:nvSpPr>
            <p:spPr bwMode="auto">
              <a:xfrm>
                <a:off x="797682" y="1244491"/>
                <a:ext cx="3198864" cy="316452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r>
                  <a:rPr lang="zh-CN" altLang="en-US" sz="2000" dirty="0">
                    <a:solidFill>
                      <a:srgbClr val="B04474"/>
                    </a:solidFill>
                    <a:effectLst/>
                    <a:latin typeface="Calibri" panose="020F0502020204030204" pitchFamily="34" charset="0"/>
                  </a:rPr>
                  <a:t>项目投资及资金筹措：</a:t>
                </a:r>
              </a:p>
            </p:txBody>
          </p:sp>
          <p:sp>
            <p:nvSpPr>
              <p:cNvPr id="37" name="Rectangle 3"/>
              <p:cNvSpPr txBox="1">
                <a:spLocks noChangeArrowheads="1"/>
              </p:cNvSpPr>
              <p:nvPr/>
            </p:nvSpPr>
            <p:spPr bwMode="auto">
              <a:xfrm>
                <a:off x="242727" y="1187230"/>
                <a:ext cx="651593" cy="558556"/>
              </a:xfrm>
              <a:prstGeom prst="rect">
                <a:avLst/>
              </a:prstGeom>
              <a:noFill/>
              <a:extLst/>
            </p:spPr>
            <p:txBody>
              <a:bodyPr wrap="square" lIns="90000" tIns="46800" rIns="90000" bIns="46800">
                <a:spAutoFit/>
              </a:bodyPr>
              <a:lstStyle>
                <a:lvl1pPr algn="ctr">
                  <a:spcBef>
                    <a:spcPct val="0"/>
                  </a:spcBef>
                  <a:buNone/>
                  <a:defRPr lang="ko-KR" altLang="en-US" sz="4400" b="1" baseline="0" dirty="0">
                    <a:solidFill>
                      <a:schemeClr val="bg1"/>
                    </a:solidFill>
                    <a:effectLst>
                      <a:outerShdw blurRad="12700" dist="25400" dir="5400000" algn="t" rotWithShape="0">
                        <a:prstClr val="black">
                          <a:alpha val="50000"/>
                        </a:prstClr>
                      </a:outerShdw>
                    </a:effectLst>
                    <a:latin typeface="Tahoma" pitchFamily="34" charset="0"/>
                    <a:ea typeface="Tahoma" pitchFamily="34" charset="0"/>
                    <a:cs typeface="Tahoma" pitchFamily="34" charset="0"/>
                  </a:defRPr>
                </a:lvl1pPr>
              </a:lstStyle>
              <a:p>
                <a:pPr algn="l" latinLnBrk="0"/>
                <a:endParaRPr lang="en-US" altLang="ko-KR" sz="4000" dirty="0">
                  <a:solidFill>
                    <a:srgbClr val="B04474"/>
                  </a:solidFill>
                  <a:effectLst/>
                  <a:latin typeface="Calibri" panose="020F0502020204030204" pitchFamily="34" charset="0"/>
                </a:endParaRPr>
              </a:p>
            </p:txBody>
          </p:sp>
          <p:cxnSp>
            <p:nvCxnSpPr>
              <p:cNvPr id="38" name="Straight Connector 37"/>
              <p:cNvCxnSpPr/>
              <p:nvPr/>
            </p:nvCxnSpPr>
            <p:spPr>
              <a:xfrm>
                <a:off x="797682" y="1250630"/>
                <a:ext cx="0" cy="327409"/>
              </a:xfrm>
              <a:prstGeom prst="line">
                <a:avLst/>
              </a:prstGeom>
              <a:ln>
                <a:solidFill>
                  <a:srgbClr val="1C2B4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24" name="Rectangle 3"/>
            <p:cNvSpPr txBox="1">
              <a:spLocks noChangeArrowheads="1"/>
            </p:cNvSpPr>
            <p:nvPr/>
          </p:nvSpPr>
          <p:spPr bwMode="auto">
            <a:xfrm flipH="1">
              <a:off x="1770813" y="3395705"/>
              <a:ext cx="2586293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marL="88900" indent="-88900" algn="l" latinLnBrk="0">
                <a:buFont typeface="Arial" panose="020B0604020202020204" pitchFamily="34" charset="0"/>
                <a:buChar char="•"/>
              </a:pPr>
              <a:endParaRPr lang="en-US" altLang="ko-KR" sz="1200" b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</a:endParaRPr>
            </a:p>
          </p:txBody>
        </p:sp>
      </p:grpSp>
      <p:sp>
        <p:nvSpPr>
          <p:cNvPr id="12" name="矩形 11"/>
          <p:cNvSpPr/>
          <p:nvPr/>
        </p:nvSpPr>
        <p:spPr>
          <a:xfrm>
            <a:off x="505061" y="3171732"/>
            <a:ext cx="489380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06400"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本项目总</a:t>
            </a:r>
            <a:r>
              <a:rPr lang="en-US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XXXXXXX</a:t>
            </a:r>
            <a:r>
              <a:rPr lang="zh-CN" altLang="zh-CN" sz="2000" b="1" dirty="0">
                <a:solidFill>
                  <a:srgbClr val="B0447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元。</a:t>
            </a:r>
            <a:endParaRPr lang="zh-CN" altLang="en-US" sz="2000" b="1" dirty="0">
              <a:solidFill>
                <a:srgbClr val="B04474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2916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357" r="1755" b="21301"/>
          <a:stretch/>
        </p:blipFill>
        <p:spPr>
          <a:xfrm>
            <a:off x="0" y="711200"/>
            <a:ext cx="12192000" cy="61468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371600" y="1402242"/>
            <a:ext cx="9448800" cy="3782914"/>
          </a:xfrm>
          <a:prstGeom prst="rect">
            <a:avLst/>
          </a:prstGeom>
          <a:gradFill flip="none" rotWithShape="1">
            <a:gsLst>
              <a:gs pos="0">
                <a:srgbClr val="7B5A85">
                  <a:alpha val="40000"/>
                </a:srgbClr>
              </a:gs>
              <a:gs pos="100000">
                <a:srgbClr val="C35954">
                  <a:alpha val="40000"/>
                </a:srgbClr>
              </a:gs>
            </a:gsLst>
            <a:lin ang="0" scaled="1"/>
            <a:tileRect/>
          </a:gradFill>
          <a:ln w="3175">
            <a:gradFill flip="none" rotWithShape="1">
              <a:gsLst>
                <a:gs pos="0">
                  <a:srgbClr val="C35954"/>
                </a:gs>
                <a:gs pos="100000">
                  <a:srgbClr val="7B5A85"/>
                </a:gs>
              </a:gsLst>
              <a:lin ang="0" scaled="1"/>
              <a:tileRect/>
            </a:gradFill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Rectangle 3"/>
          <p:cNvSpPr txBox="1">
            <a:spLocks noChangeArrowheads="1"/>
          </p:cNvSpPr>
          <p:nvPr/>
        </p:nvSpPr>
        <p:spPr bwMode="auto">
          <a:xfrm>
            <a:off x="3641620" y="2123623"/>
            <a:ext cx="5143500" cy="586957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en-US" sz="3200" dirty="0">
                <a:effectLst/>
                <a:latin typeface="Calibri" panose="020F0502020204030204" pitchFamily="34" charset="0"/>
              </a:rPr>
              <a:t>答疑交流</a:t>
            </a:r>
            <a:endParaRPr lang="en-US" altLang="ko-KR" sz="320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3713058" y="2761380"/>
            <a:ext cx="5000625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3"/>
          <p:cNvSpPr txBox="1">
            <a:spLocks noChangeArrowheads="1"/>
          </p:cNvSpPr>
          <p:nvPr/>
        </p:nvSpPr>
        <p:spPr bwMode="auto">
          <a:xfrm>
            <a:off x="3173314" y="3555849"/>
            <a:ext cx="5816600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200" b="0" dirty="0">
                <a:solidFill>
                  <a:srgbClr val="7B5A85"/>
                </a:solidFill>
                <a:effectLst/>
                <a:latin typeface="Calibri" panose="020F0502020204030204" pitchFamily="34" charset="0"/>
              </a:rPr>
              <a:t>Future trends in computer science is one of the artificial </a:t>
            </a:r>
            <a:r>
              <a:rPr lang="en-US" altLang="ko-KR" sz="1200" b="0" dirty="0" err="1">
                <a:solidFill>
                  <a:srgbClr val="7B5A85"/>
                </a:solidFill>
                <a:effectLst/>
                <a:latin typeface="Calibri" panose="020F0502020204030204" pitchFamily="34" charset="0"/>
              </a:rPr>
              <a:t>intelligence,It</a:t>
            </a:r>
            <a:r>
              <a:rPr lang="en-US" altLang="ko-KR" sz="1200" b="0" dirty="0">
                <a:solidFill>
                  <a:srgbClr val="7B5A85"/>
                </a:solidFill>
                <a:effectLst/>
                <a:latin typeface="Calibri" panose="020F0502020204030204" pitchFamily="34" charset="0"/>
              </a:rPr>
              <a:t> is the research and artificial simulation of human thought and eventually be able to make a human like to think the same </a:t>
            </a:r>
            <a:r>
              <a:rPr lang="en-US" altLang="ko-KR" sz="1200" b="0" dirty="0" err="1">
                <a:solidFill>
                  <a:srgbClr val="7B5A85"/>
                </a:solidFill>
                <a:effectLst/>
                <a:latin typeface="Calibri" panose="020F0502020204030204" pitchFamily="34" charset="0"/>
              </a:rPr>
              <a:t>machine.For</a:t>
            </a:r>
            <a:r>
              <a:rPr lang="en-US" altLang="ko-KR" sz="1200" b="0" dirty="0">
                <a:solidFill>
                  <a:srgbClr val="7B5A85"/>
                </a:solidFill>
                <a:effectLst/>
                <a:latin typeface="Calibri" panose="020F0502020204030204" pitchFamily="34" charset="0"/>
              </a:rPr>
              <a:t> human services and to help people solve problems.. 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5908008" y="3119113"/>
            <a:ext cx="347211" cy="349172"/>
            <a:chOff x="3140075" y="831850"/>
            <a:chExt cx="842963" cy="847725"/>
          </a:xfrm>
          <a:solidFill>
            <a:schemeClr val="bg1"/>
          </a:solidFill>
        </p:grpSpPr>
        <p:sp>
          <p:nvSpPr>
            <p:cNvPr id="25" name="Freeform 5"/>
            <p:cNvSpPr>
              <a:spLocks/>
            </p:cNvSpPr>
            <p:nvPr/>
          </p:nvSpPr>
          <p:spPr bwMode="auto">
            <a:xfrm>
              <a:off x="3362325" y="831850"/>
              <a:ext cx="519113" cy="263525"/>
            </a:xfrm>
            <a:custGeom>
              <a:avLst/>
              <a:gdLst>
                <a:gd name="T0" fmla="*/ 38 w 346"/>
                <a:gd name="T1" fmla="*/ 26 h 175"/>
                <a:gd name="T2" fmla="*/ 105 w 346"/>
                <a:gd name="T3" fmla="*/ 144 h 175"/>
                <a:gd name="T4" fmla="*/ 311 w 346"/>
                <a:gd name="T5" fmla="*/ 140 h 175"/>
                <a:gd name="T6" fmla="*/ 263 w 346"/>
                <a:gd name="T7" fmla="*/ 32 h 175"/>
                <a:gd name="T8" fmla="*/ 241 w 346"/>
                <a:gd name="T9" fmla="*/ 22 h 175"/>
                <a:gd name="T10" fmla="*/ 218 w 346"/>
                <a:gd name="T11" fmla="*/ 13 h 175"/>
                <a:gd name="T12" fmla="*/ 196 w 346"/>
                <a:gd name="T13" fmla="*/ 7 h 175"/>
                <a:gd name="T14" fmla="*/ 174 w 346"/>
                <a:gd name="T15" fmla="*/ 3 h 175"/>
                <a:gd name="T16" fmla="*/ 152 w 346"/>
                <a:gd name="T17" fmla="*/ 1 h 175"/>
                <a:gd name="T18" fmla="*/ 128 w 346"/>
                <a:gd name="T19" fmla="*/ 0 h 175"/>
                <a:gd name="T20" fmla="*/ 114 w 346"/>
                <a:gd name="T21" fmla="*/ 1 h 175"/>
                <a:gd name="T22" fmla="*/ 38 w 346"/>
                <a:gd name="T23" fmla="*/ 26 h 175"/>
                <a:gd name="T24" fmla="*/ 126 w 346"/>
                <a:gd name="T25" fmla="*/ 26 h 175"/>
                <a:gd name="T26" fmla="*/ 209 w 346"/>
                <a:gd name="T27" fmla="*/ 25 h 175"/>
                <a:gd name="T28" fmla="*/ 237 w 346"/>
                <a:gd name="T29" fmla="*/ 73 h 175"/>
                <a:gd name="T30" fmla="*/ 153 w 346"/>
                <a:gd name="T31" fmla="*/ 74 h 175"/>
                <a:gd name="T32" fmla="*/ 126 w 346"/>
                <a:gd name="T33" fmla="*/ 26 h 175"/>
                <a:gd name="T34" fmla="*/ 38 w 346"/>
                <a:gd name="T35" fmla="*/ 2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" h="175">
                  <a:moveTo>
                    <a:pt x="38" y="26"/>
                  </a:moveTo>
                  <a:cubicBezTo>
                    <a:pt x="0" y="60"/>
                    <a:pt x="30" y="112"/>
                    <a:pt x="105" y="144"/>
                  </a:cubicBezTo>
                  <a:cubicBezTo>
                    <a:pt x="181" y="175"/>
                    <a:pt x="273" y="174"/>
                    <a:pt x="311" y="140"/>
                  </a:cubicBezTo>
                  <a:cubicBezTo>
                    <a:pt x="346" y="110"/>
                    <a:pt x="324" y="64"/>
                    <a:pt x="263" y="32"/>
                  </a:cubicBezTo>
                  <a:cubicBezTo>
                    <a:pt x="256" y="29"/>
                    <a:pt x="247" y="25"/>
                    <a:pt x="241" y="22"/>
                  </a:cubicBezTo>
                  <a:cubicBezTo>
                    <a:pt x="226" y="16"/>
                    <a:pt x="226" y="16"/>
                    <a:pt x="218" y="13"/>
                  </a:cubicBezTo>
                  <a:cubicBezTo>
                    <a:pt x="204" y="9"/>
                    <a:pt x="203" y="9"/>
                    <a:pt x="196" y="7"/>
                  </a:cubicBezTo>
                  <a:cubicBezTo>
                    <a:pt x="182" y="4"/>
                    <a:pt x="181" y="4"/>
                    <a:pt x="174" y="3"/>
                  </a:cubicBezTo>
                  <a:cubicBezTo>
                    <a:pt x="160" y="1"/>
                    <a:pt x="160" y="1"/>
                    <a:pt x="152" y="1"/>
                  </a:cubicBezTo>
                  <a:cubicBezTo>
                    <a:pt x="137" y="0"/>
                    <a:pt x="137" y="0"/>
                    <a:pt x="128" y="0"/>
                  </a:cubicBezTo>
                  <a:cubicBezTo>
                    <a:pt x="124" y="0"/>
                    <a:pt x="119" y="1"/>
                    <a:pt x="114" y="1"/>
                  </a:cubicBezTo>
                  <a:cubicBezTo>
                    <a:pt x="82" y="3"/>
                    <a:pt x="55" y="11"/>
                    <a:pt x="38" y="26"/>
                  </a:cubicBezTo>
                  <a:cubicBezTo>
                    <a:pt x="65" y="21"/>
                    <a:pt x="95" y="21"/>
                    <a:pt x="126" y="26"/>
                  </a:cubicBezTo>
                  <a:cubicBezTo>
                    <a:pt x="141" y="13"/>
                    <a:pt x="179" y="12"/>
                    <a:pt x="209" y="25"/>
                  </a:cubicBezTo>
                  <a:cubicBezTo>
                    <a:pt x="240" y="38"/>
                    <a:pt x="253" y="59"/>
                    <a:pt x="237" y="73"/>
                  </a:cubicBezTo>
                  <a:cubicBezTo>
                    <a:pt x="222" y="86"/>
                    <a:pt x="184" y="87"/>
                    <a:pt x="153" y="74"/>
                  </a:cubicBezTo>
                  <a:cubicBezTo>
                    <a:pt x="123" y="61"/>
                    <a:pt x="110" y="40"/>
                    <a:pt x="126" y="26"/>
                  </a:cubicBezTo>
                  <a:cubicBezTo>
                    <a:pt x="95" y="21"/>
                    <a:pt x="65" y="21"/>
                    <a:pt x="38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Freeform 6"/>
            <p:cNvSpPr>
              <a:spLocks/>
            </p:cNvSpPr>
            <p:nvPr/>
          </p:nvSpPr>
          <p:spPr bwMode="auto">
            <a:xfrm>
              <a:off x="3170238" y="873125"/>
              <a:ext cx="806450" cy="460375"/>
            </a:xfrm>
            <a:custGeom>
              <a:avLst/>
              <a:gdLst>
                <a:gd name="T0" fmla="*/ 530 w 538"/>
                <a:gd name="T1" fmla="*/ 173 h 307"/>
                <a:gd name="T2" fmla="*/ 529 w 538"/>
                <a:gd name="T3" fmla="*/ 172 h 307"/>
                <a:gd name="T4" fmla="*/ 504 w 538"/>
                <a:gd name="T5" fmla="*/ 113 h 307"/>
                <a:gd name="T6" fmla="*/ 474 w 538"/>
                <a:gd name="T7" fmla="*/ 72 h 307"/>
                <a:gd name="T8" fmla="*/ 470 w 538"/>
                <a:gd name="T9" fmla="*/ 67 h 307"/>
                <a:gd name="T10" fmla="*/ 471 w 538"/>
                <a:gd name="T11" fmla="*/ 160 h 307"/>
                <a:gd name="T12" fmla="*/ 208 w 538"/>
                <a:gd name="T13" fmla="*/ 164 h 307"/>
                <a:gd name="T14" fmla="*/ 121 w 538"/>
                <a:gd name="T15" fmla="*/ 14 h 307"/>
                <a:gd name="T16" fmla="*/ 141 w 538"/>
                <a:gd name="T17" fmla="*/ 0 h 307"/>
                <a:gd name="T18" fmla="*/ 124 w 538"/>
                <a:gd name="T19" fmla="*/ 9 h 307"/>
                <a:gd name="T20" fmla="*/ 87 w 538"/>
                <a:gd name="T21" fmla="*/ 35 h 307"/>
                <a:gd name="T22" fmla="*/ 76 w 538"/>
                <a:gd name="T23" fmla="*/ 43 h 307"/>
                <a:gd name="T24" fmla="*/ 48 w 538"/>
                <a:gd name="T25" fmla="*/ 72 h 307"/>
                <a:gd name="T26" fmla="*/ 168 w 538"/>
                <a:gd name="T27" fmla="*/ 255 h 307"/>
                <a:gd name="T28" fmla="*/ 506 w 538"/>
                <a:gd name="T29" fmla="*/ 249 h 307"/>
                <a:gd name="T30" fmla="*/ 530 w 538"/>
                <a:gd name="T31" fmla="*/ 17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8" h="307">
                  <a:moveTo>
                    <a:pt x="530" y="173"/>
                  </a:moveTo>
                  <a:cubicBezTo>
                    <a:pt x="529" y="172"/>
                    <a:pt x="529" y="172"/>
                    <a:pt x="529" y="172"/>
                  </a:cubicBezTo>
                  <a:cubicBezTo>
                    <a:pt x="523" y="154"/>
                    <a:pt x="517" y="136"/>
                    <a:pt x="504" y="113"/>
                  </a:cubicBezTo>
                  <a:cubicBezTo>
                    <a:pt x="491" y="93"/>
                    <a:pt x="489" y="90"/>
                    <a:pt x="474" y="72"/>
                  </a:cubicBezTo>
                  <a:cubicBezTo>
                    <a:pt x="470" y="67"/>
                    <a:pt x="470" y="67"/>
                    <a:pt x="470" y="67"/>
                  </a:cubicBezTo>
                  <a:cubicBezTo>
                    <a:pt x="498" y="99"/>
                    <a:pt x="500" y="134"/>
                    <a:pt x="471" y="160"/>
                  </a:cubicBezTo>
                  <a:cubicBezTo>
                    <a:pt x="422" y="202"/>
                    <a:pt x="304" y="204"/>
                    <a:pt x="208" y="164"/>
                  </a:cubicBezTo>
                  <a:cubicBezTo>
                    <a:pt x="111" y="124"/>
                    <a:pt x="72" y="57"/>
                    <a:pt x="121" y="14"/>
                  </a:cubicBezTo>
                  <a:cubicBezTo>
                    <a:pt x="127" y="9"/>
                    <a:pt x="134" y="4"/>
                    <a:pt x="141" y="0"/>
                  </a:cubicBezTo>
                  <a:cubicBezTo>
                    <a:pt x="135" y="3"/>
                    <a:pt x="129" y="6"/>
                    <a:pt x="124" y="9"/>
                  </a:cubicBezTo>
                  <a:cubicBezTo>
                    <a:pt x="104" y="21"/>
                    <a:pt x="100" y="24"/>
                    <a:pt x="87" y="35"/>
                  </a:cubicBezTo>
                  <a:cubicBezTo>
                    <a:pt x="83" y="37"/>
                    <a:pt x="80" y="40"/>
                    <a:pt x="76" y="43"/>
                  </a:cubicBezTo>
                  <a:cubicBezTo>
                    <a:pt x="67" y="51"/>
                    <a:pt x="56" y="63"/>
                    <a:pt x="48" y="72"/>
                  </a:cubicBezTo>
                  <a:cubicBezTo>
                    <a:pt x="0" y="127"/>
                    <a:pt x="51" y="206"/>
                    <a:pt x="168" y="255"/>
                  </a:cubicBezTo>
                  <a:cubicBezTo>
                    <a:pt x="292" y="307"/>
                    <a:pt x="443" y="304"/>
                    <a:pt x="506" y="249"/>
                  </a:cubicBezTo>
                  <a:cubicBezTo>
                    <a:pt x="531" y="228"/>
                    <a:pt x="538" y="201"/>
                    <a:pt x="530" y="1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7" name="Freeform 7"/>
            <p:cNvSpPr>
              <a:spLocks/>
            </p:cNvSpPr>
            <p:nvPr/>
          </p:nvSpPr>
          <p:spPr bwMode="auto">
            <a:xfrm>
              <a:off x="3140075" y="1066800"/>
              <a:ext cx="842963" cy="487362"/>
            </a:xfrm>
            <a:custGeom>
              <a:avLst/>
              <a:gdLst>
                <a:gd name="T0" fmla="*/ 23 w 562"/>
                <a:gd name="T1" fmla="*/ 17 h 325"/>
                <a:gd name="T2" fmla="*/ 7 w 562"/>
                <a:gd name="T3" fmla="*/ 67 h 325"/>
                <a:gd name="T4" fmla="*/ 1 w 562"/>
                <a:gd name="T5" fmla="*/ 118 h 325"/>
                <a:gd name="T6" fmla="*/ 151 w 562"/>
                <a:gd name="T7" fmla="*/ 269 h 325"/>
                <a:gd name="T8" fmla="*/ 516 w 562"/>
                <a:gd name="T9" fmla="*/ 263 h 325"/>
                <a:gd name="T10" fmla="*/ 540 w 562"/>
                <a:gd name="T11" fmla="*/ 231 h 325"/>
                <a:gd name="T12" fmla="*/ 555 w 562"/>
                <a:gd name="T13" fmla="*/ 182 h 325"/>
                <a:gd name="T14" fmla="*/ 561 w 562"/>
                <a:gd name="T15" fmla="*/ 118 h 325"/>
                <a:gd name="T16" fmla="*/ 561 w 562"/>
                <a:gd name="T17" fmla="*/ 112 h 325"/>
                <a:gd name="T18" fmla="*/ 532 w 562"/>
                <a:gd name="T19" fmla="*/ 173 h 325"/>
                <a:gd name="T20" fmla="*/ 171 w 562"/>
                <a:gd name="T21" fmla="*/ 180 h 325"/>
                <a:gd name="T22" fmla="*/ 30 w 562"/>
                <a:gd name="T23" fmla="*/ 0 h 325"/>
                <a:gd name="T24" fmla="*/ 23 w 562"/>
                <a:gd name="T25" fmla="*/ 1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2" h="325">
                  <a:moveTo>
                    <a:pt x="23" y="17"/>
                  </a:moveTo>
                  <a:cubicBezTo>
                    <a:pt x="13" y="43"/>
                    <a:pt x="12" y="46"/>
                    <a:pt x="7" y="67"/>
                  </a:cubicBezTo>
                  <a:cubicBezTo>
                    <a:pt x="2" y="96"/>
                    <a:pt x="2" y="98"/>
                    <a:pt x="1" y="118"/>
                  </a:cubicBezTo>
                  <a:cubicBezTo>
                    <a:pt x="0" y="170"/>
                    <a:pt x="55" y="229"/>
                    <a:pt x="151" y="269"/>
                  </a:cubicBezTo>
                  <a:cubicBezTo>
                    <a:pt x="285" y="325"/>
                    <a:pt x="449" y="322"/>
                    <a:pt x="516" y="263"/>
                  </a:cubicBezTo>
                  <a:cubicBezTo>
                    <a:pt x="528" y="253"/>
                    <a:pt x="536" y="242"/>
                    <a:pt x="540" y="231"/>
                  </a:cubicBezTo>
                  <a:cubicBezTo>
                    <a:pt x="550" y="204"/>
                    <a:pt x="551" y="201"/>
                    <a:pt x="555" y="182"/>
                  </a:cubicBezTo>
                  <a:cubicBezTo>
                    <a:pt x="560" y="155"/>
                    <a:pt x="561" y="149"/>
                    <a:pt x="561" y="118"/>
                  </a:cubicBezTo>
                  <a:cubicBezTo>
                    <a:pt x="561" y="112"/>
                    <a:pt x="561" y="112"/>
                    <a:pt x="561" y="112"/>
                  </a:cubicBezTo>
                  <a:cubicBezTo>
                    <a:pt x="562" y="134"/>
                    <a:pt x="553" y="155"/>
                    <a:pt x="532" y="173"/>
                  </a:cubicBezTo>
                  <a:cubicBezTo>
                    <a:pt x="465" y="232"/>
                    <a:pt x="303" y="235"/>
                    <a:pt x="171" y="180"/>
                  </a:cubicBezTo>
                  <a:cubicBezTo>
                    <a:pt x="57" y="132"/>
                    <a:pt x="2" y="58"/>
                    <a:pt x="30" y="0"/>
                  </a:cubicBezTo>
                  <a:cubicBezTo>
                    <a:pt x="23" y="17"/>
                    <a:pt x="23" y="17"/>
                    <a:pt x="2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>
              <a:off x="3152775" y="1346200"/>
              <a:ext cx="747713" cy="325437"/>
            </a:xfrm>
            <a:custGeom>
              <a:avLst/>
              <a:gdLst>
                <a:gd name="T0" fmla="*/ 5 w 499"/>
                <a:gd name="T1" fmla="*/ 20 h 217"/>
                <a:gd name="T2" fmla="*/ 31 w 499"/>
                <a:gd name="T3" fmla="*/ 78 h 217"/>
                <a:gd name="T4" fmla="*/ 54 w 499"/>
                <a:gd name="T5" fmla="*/ 112 h 217"/>
                <a:gd name="T6" fmla="*/ 147 w 499"/>
                <a:gd name="T7" fmla="*/ 177 h 217"/>
                <a:gd name="T8" fmla="*/ 405 w 499"/>
                <a:gd name="T9" fmla="*/ 186 h 217"/>
                <a:gd name="T10" fmla="*/ 410 w 499"/>
                <a:gd name="T11" fmla="*/ 183 h 217"/>
                <a:gd name="T12" fmla="*/ 458 w 499"/>
                <a:gd name="T13" fmla="*/ 149 h 217"/>
                <a:gd name="T14" fmla="*/ 494 w 499"/>
                <a:gd name="T15" fmla="*/ 110 h 217"/>
                <a:gd name="T16" fmla="*/ 499 w 499"/>
                <a:gd name="T17" fmla="*/ 104 h 217"/>
                <a:gd name="T18" fmla="*/ 485 w 499"/>
                <a:gd name="T19" fmla="*/ 119 h 217"/>
                <a:gd name="T20" fmla="*/ 139 w 499"/>
                <a:gd name="T21" fmla="*/ 125 h 217"/>
                <a:gd name="T22" fmla="*/ 0 w 499"/>
                <a:gd name="T23" fmla="*/ 0 h 217"/>
                <a:gd name="T24" fmla="*/ 5 w 499"/>
                <a:gd name="T25" fmla="*/ 2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217">
                  <a:moveTo>
                    <a:pt x="5" y="20"/>
                  </a:moveTo>
                  <a:cubicBezTo>
                    <a:pt x="11" y="37"/>
                    <a:pt x="18" y="55"/>
                    <a:pt x="31" y="78"/>
                  </a:cubicBezTo>
                  <a:cubicBezTo>
                    <a:pt x="44" y="99"/>
                    <a:pt x="44" y="100"/>
                    <a:pt x="54" y="112"/>
                  </a:cubicBezTo>
                  <a:cubicBezTo>
                    <a:pt x="73" y="136"/>
                    <a:pt x="105" y="159"/>
                    <a:pt x="147" y="177"/>
                  </a:cubicBezTo>
                  <a:cubicBezTo>
                    <a:pt x="238" y="214"/>
                    <a:pt x="345" y="217"/>
                    <a:pt x="405" y="186"/>
                  </a:cubicBezTo>
                  <a:cubicBezTo>
                    <a:pt x="410" y="183"/>
                    <a:pt x="410" y="183"/>
                    <a:pt x="410" y="183"/>
                  </a:cubicBezTo>
                  <a:cubicBezTo>
                    <a:pt x="431" y="170"/>
                    <a:pt x="436" y="166"/>
                    <a:pt x="458" y="149"/>
                  </a:cubicBezTo>
                  <a:cubicBezTo>
                    <a:pt x="477" y="131"/>
                    <a:pt x="480" y="128"/>
                    <a:pt x="494" y="110"/>
                  </a:cubicBezTo>
                  <a:cubicBezTo>
                    <a:pt x="499" y="104"/>
                    <a:pt x="499" y="104"/>
                    <a:pt x="499" y="104"/>
                  </a:cubicBezTo>
                  <a:cubicBezTo>
                    <a:pt x="495" y="109"/>
                    <a:pt x="491" y="114"/>
                    <a:pt x="485" y="119"/>
                  </a:cubicBezTo>
                  <a:cubicBezTo>
                    <a:pt x="421" y="175"/>
                    <a:pt x="266" y="178"/>
                    <a:pt x="139" y="125"/>
                  </a:cubicBezTo>
                  <a:cubicBezTo>
                    <a:pt x="60" y="92"/>
                    <a:pt x="10" y="44"/>
                    <a:pt x="0" y="0"/>
                  </a:cubicBezTo>
                  <a:cubicBezTo>
                    <a:pt x="5" y="20"/>
                    <a:pt x="5" y="20"/>
                    <a:pt x="5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9" name="Freeform 9"/>
            <p:cNvSpPr>
              <a:spLocks/>
            </p:cNvSpPr>
            <p:nvPr/>
          </p:nvSpPr>
          <p:spPr bwMode="auto">
            <a:xfrm>
              <a:off x="3325813" y="1601788"/>
              <a:ext cx="312738" cy="77787"/>
            </a:xfrm>
            <a:custGeom>
              <a:avLst/>
              <a:gdLst>
                <a:gd name="T0" fmla="*/ 0 w 208"/>
                <a:gd name="T1" fmla="*/ 0 h 52"/>
                <a:gd name="T2" fmla="*/ 25 w 208"/>
                <a:gd name="T3" fmla="*/ 15 h 52"/>
                <a:gd name="T4" fmla="*/ 50 w 208"/>
                <a:gd name="T5" fmla="*/ 27 h 52"/>
                <a:gd name="T6" fmla="*/ 72 w 208"/>
                <a:gd name="T7" fmla="*/ 35 h 52"/>
                <a:gd name="T8" fmla="*/ 94 w 208"/>
                <a:gd name="T9" fmla="*/ 41 h 52"/>
                <a:gd name="T10" fmla="*/ 116 w 208"/>
                <a:gd name="T11" fmla="*/ 45 h 52"/>
                <a:gd name="T12" fmla="*/ 138 w 208"/>
                <a:gd name="T13" fmla="*/ 48 h 52"/>
                <a:gd name="T14" fmla="*/ 162 w 208"/>
                <a:gd name="T15" fmla="*/ 48 h 52"/>
                <a:gd name="T16" fmla="*/ 188 w 208"/>
                <a:gd name="T17" fmla="*/ 47 h 52"/>
                <a:gd name="T18" fmla="*/ 208 w 208"/>
                <a:gd name="T19" fmla="*/ 44 h 52"/>
                <a:gd name="T20" fmla="*/ 43 w 208"/>
                <a:gd name="T21" fmla="*/ 23 h 52"/>
                <a:gd name="T22" fmla="*/ 0 w 208"/>
                <a:gd name="T23" fmla="*/ 0 h 52"/>
                <a:gd name="T24" fmla="*/ 0 w 208"/>
                <a:gd name="T2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8" h="52">
                  <a:moveTo>
                    <a:pt x="0" y="0"/>
                  </a:moveTo>
                  <a:cubicBezTo>
                    <a:pt x="16" y="10"/>
                    <a:pt x="16" y="10"/>
                    <a:pt x="25" y="15"/>
                  </a:cubicBezTo>
                  <a:cubicBezTo>
                    <a:pt x="41" y="23"/>
                    <a:pt x="41" y="23"/>
                    <a:pt x="50" y="27"/>
                  </a:cubicBezTo>
                  <a:cubicBezTo>
                    <a:pt x="65" y="33"/>
                    <a:pt x="65" y="33"/>
                    <a:pt x="72" y="35"/>
                  </a:cubicBezTo>
                  <a:cubicBezTo>
                    <a:pt x="87" y="39"/>
                    <a:pt x="87" y="39"/>
                    <a:pt x="94" y="41"/>
                  </a:cubicBezTo>
                  <a:cubicBezTo>
                    <a:pt x="108" y="44"/>
                    <a:pt x="109" y="44"/>
                    <a:pt x="116" y="45"/>
                  </a:cubicBezTo>
                  <a:cubicBezTo>
                    <a:pt x="130" y="47"/>
                    <a:pt x="130" y="47"/>
                    <a:pt x="138" y="48"/>
                  </a:cubicBezTo>
                  <a:cubicBezTo>
                    <a:pt x="153" y="48"/>
                    <a:pt x="154" y="48"/>
                    <a:pt x="162" y="48"/>
                  </a:cubicBezTo>
                  <a:cubicBezTo>
                    <a:pt x="178" y="48"/>
                    <a:pt x="179" y="48"/>
                    <a:pt x="188" y="47"/>
                  </a:cubicBezTo>
                  <a:cubicBezTo>
                    <a:pt x="194" y="46"/>
                    <a:pt x="202" y="45"/>
                    <a:pt x="208" y="44"/>
                  </a:cubicBezTo>
                  <a:cubicBezTo>
                    <a:pt x="160" y="52"/>
                    <a:pt x="97" y="46"/>
                    <a:pt x="43" y="23"/>
                  </a:cubicBezTo>
                  <a:cubicBezTo>
                    <a:pt x="27" y="16"/>
                    <a:pt x="12" y="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74100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215640" y="3002280"/>
            <a:ext cx="5760720" cy="1078230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3586153" y="3062497"/>
            <a:ext cx="5019696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3600" dirty="0">
                <a:effectLst/>
                <a:latin typeface="Calibri" panose="020F0502020204030204" pitchFamily="34" charset="0"/>
              </a:rPr>
              <a:t>THANK YOU 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3517900" y="3728735"/>
            <a:ext cx="5156200" cy="217625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800" b="0">
                <a:effectLst/>
                <a:latin typeface="Calibri" panose="020F0502020204030204" pitchFamily="34" charset="0"/>
              </a:rPr>
              <a:t>Catch the feel of design in contemporary colors and styles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586152" y="3670409"/>
            <a:ext cx="5019697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197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910771" y="2625882"/>
            <a:ext cx="4806261" cy="759293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513944" y="3516582"/>
            <a:ext cx="5375726" cy="586957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zh-CN" altLang="en-US" sz="3200" dirty="0">
                <a:effectLst/>
                <a:latin typeface="Calibri" panose="020F0502020204030204" pitchFamily="34" charset="0"/>
              </a:rPr>
              <a:t> 背  景</a:t>
            </a:r>
            <a:endParaRPr lang="en-US" altLang="ko-KR" sz="320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4590144" y="4132462"/>
            <a:ext cx="5223325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4513944" y="2619717"/>
            <a:ext cx="774482" cy="771623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>
                <a:effectLst/>
                <a:latin typeface="Calibri" panose="020F0502020204030204" pitchFamily="34" charset="0"/>
              </a:rPr>
              <a:t>01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318740" y="2814760"/>
            <a:ext cx="3195204" cy="371513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r" latinLnBrk="0"/>
            <a:r>
              <a:rPr lang="en-US" altLang="ko-KR" sz="900" b="0" dirty="0">
                <a:solidFill>
                  <a:srgbClr val="532F3D"/>
                </a:solidFill>
                <a:effectLst/>
                <a:latin typeface="Calibri" panose="020F0502020204030204" pitchFamily="34" charset="0"/>
              </a:rPr>
              <a:t>I believe that the science of artificial intelligence is waiting for humanity to explore it step by step the real connotation</a:t>
            </a: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4536732" y="4300516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1.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项目背景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4536732" y="4619604"/>
            <a:ext cx="3927476" cy="30995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ko-KR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2. </a:t>
            </a:r>
            <a:r>
              <a:rPr lang="zh-CN" altLang="en-US" sz="14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rPr>
              <a:t>项目意义与目的</a:t>
            </a:r>
            <a:endParaRPr lang="en-US" altLang="ko-KR" sz="1400" b="0" dirty="0">
              <a:solidFill>
                <a:schemeClr val="bg1">
                  <a:lumMod val="95000"/>
                </a:schemeClr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4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1" t="5185" r="24271" b="5185"/>
          <a:stretch/>
        </p:blipFill>
        <p:spPr>
          <a:xfrm>
            <a:off x="1014315" y="1151947"/>
            <a:ext cx="4648200" cy="4554106"/>
          </a:xfrm>
          <a:prstGeom prst="rect">
            <a:avLst/>
          </a:prstGeom>
        </p:spPr>
      </p:pic>
      <p:sp>
        <p:nvSpPr>
          <p:cNvPr id="16" name="Rectangle 3"/>
          <p:cNvSpPr txBox="1">
            <a:spLocks noChangeArrowheads="1"/>
          </p:cNvSpPr>
          <p:nvPr/>
        </p:nvSpPr>
        <p:spPr bwMode="auto">
          <a:xfrm>
            <a:off x="2387600" y="2913212"/>
            <a:ext cx="1930400" cy="1387176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zh-CN" sz="2800" dirty="0">
                <a:effectLst/>
                <a:latin typeface="Calibri" panose="020F0502020204030204" pitchFamily="34" charset="0"/>
              </a:rPr>
              <a:t>Artificial Intelligence </a:t>
            </a:r>
            <a:r>
              <a:rPr lang="en-US" altLang="zh-CN" sz="2800" dirty="0" err="1">
                <a:effectLst/>
                <a:latin typeface="Calibri" panose="020F0502020204030204" pitchFamily="34" charset="0"/>
              </a:rPr>
              <a:t>Technolog</a:t>
            </a:r>
            <a:r>
              <a:rPr lang="en-US" altLang="zh-CN" sz="2800" dirty="0">
                <a:effectLst/>
                <a:latin typeface="Calibri" panose="020F0502020204030204" pitchFamily="34" charset="0"/>
              </a:rPr>
              <a:t>;</a:t>
            </a:r>
          </a:p>
        </p:txBody>
      </p:sp>
      <p:sp>
        <p:nvSpPr>
          <p:cNvPr id="18" name="Rectangle 3"/>
          <p:cNvSpPr txBox="1">
            <a:spLocks noChangeArrowheads="1"/>
          </p:cNvSpPr>
          <p:nvPr/>
        </p:nvSpPr>
        <p:spPr bwMode="auto">
          <a:xfrm>
            <a:off x="5780214" y="1989883"/>
            <a:ext cx="5219699" cy="2802948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endParaRPr lang="en-US" altLang="zh-CN" sz="1600" dirty="0">
              <a:effectLst/>
            </a:endParaRPr>
          </a:p>
          <a:p>
            <a:pPr algn="l" latinLnBrk="0"/>
            <a:r>
              <a:rPr lang="en-US" altLang="zh-CN" sz="1600" dirty="0">
                <a:effectLst/>
              </a:rPr>
              <a:t>     </a:t>
            </a:r>
            <a:r>
              <a:rPr lang="zh-CN" altLang="en-US" sz="1600" dirty="0">
                <a:effectLst/>
              </a:rPr>
              <a:t>响应</a:t>
            </a:r>
            <a:r>
              <a:rPr lang="zh-CN" altLang="zh-CN" sz="1600" dirty="0">
                <a:effectLst/>
              </a:rPr>
              <a:t>国务院印发《新一代人工智能发展规划》，提出了面向</a:t>
            </a:r>
            <a:r>
              <a:rPr lang="en-AU" altLang="zh-CN" sz="1600" dirty="0">
                <a:effectLst/>
              </a:rPr>
              <a:t>2030</a:t>
            </a:r>
            <a:r>
              <a:rPr lang="zh-CN" altLang="zh-CN" sz="1600" dirty="0">
                <a:effectLst/>
              </a:rPr>
              <a:t>年我国新一代人工智能发展的指导思想、战略目标、重点任务和保障措施，部署构筑我国人工智能发展的先发优势，加快建设创新型国家和世界科技强国。</a:t>
            </a:r>
            <a:endParaRPr lang="en-US" altLang="zh-CN" sz="1600" b="0" dirty="0">
              <a:effectLst/>
              <a:latin typeface="Calibri" panose="020F0502020204030204" pitchFamily="34" charset="0"/>
            </a:endParaRPr>
          </a:p>
          <a:p>
            <a:pPr algn="l" latinLnBrk="0"/>
            <a:r>
              <a:rPr lang="en-US" altLang="zh-CN" sz="1600" dirty="0">
                <a:effectLst/>
              </a:rPr>
              <a:t>     </a:t>
            </a:r>
            <a:r>
              <a:rPr lang="zh-CN" altLang="zh-CN" sz="1600" dirty="0">
                <a:effectLst/>
              </a:rPr>
              <a:t>符合《</a:t>
            </a:r>
            <a:r>
              <a:rPr lang="en-US" altLang="zh-CN" sz="1600" dirty="0">
                <a:effectLst/>
              </a:rPr>
              <a:t>XX</a:t>
            </a:r>
            <a:r>
              <a:rPr lang="zh-CN" altLang="zh-CN" sz="1600" dirty="0">
                <a:effectLst/>
              </a:rPr>
              <a:t>省“十三五”科技创新发展规划》正式发布，主要明确“十三五”时期我省科技创新的总体思路、发展目标、主要任务和重大举措，是在科技创新领域的重点专项规划，是我省迈进创新型省份行列的行动指南。</a:t>
            </a:r>
            <a:endParaRPr lang="en-US" altLang="zh-CN" sz="1600" dirty="0">
              <a:effectLst/>
            </a:endParaRPr>
          </a:p>
          <a:p>
            <a:pPr algn="l" latinLnBrk="0"/>
            <a:r>
              <a:rPr lang="en-US" altLang="zh-CN" sz="1600" dirty="0">
                <a:effectLst/>
              </a:rPr>
              <a:t>      </a:t>
            </a:r>
            <a:r>
              <a:rPr lang="zh-CN" altLang="zh-CN" sz="1600" dirty="0">
                <a:effectLst/>
              </a:rPr>
              <a:t>省、市两级领导对大数据的专业理解，以及对大数据、人工智能的支持力度至关重要</a:t>
            </a:r>
            <a:r>
              <a:rPr lang="zh-CN" altLang="en-US" sz="1600" dirty="0">
                <a:effectLst/>
              </a:rPr>
              <a:t>。</a:t>
            </a:r>
            <a:endParaRPr lang="en-US" altLang="ko-KR" sz="1600" b="0" dirty="0">
              <a:effectLst/>
              <a:latin typeface="Calibri" panose="020F0502020204030204" pitchFamily="34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3179195" y="2457360"/>
            <a:ext cx="347211" cy="349172"/>
            <a:chOff x="3140075" y="831850"/>
            <a:chExt cx="842963" cy="847725"/>
          </a:xfrm>
          <a:solidFill>
            <a:schemeClr val="bg1"/>
          </a:solidFill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3362325" y="831850"/>
              <a:ext cx="519113" cy="263525"/>
            </a:xfrm>
            <a:custGeom>
              <a:avLst/>
              <a:gdLst>
                <a:gd name="T0" fmla="*/ 38 w 346"/>
                <a:gd name="T1" fmla="*/ 26 h 175"/>
                <a:gd name="T2" fmla="*/ 105 w 346"/>
                <a:gd name="T3" fmla="*/ 144 h 175"/>
                <a:gd name="T4" fmla="*/ 311 w 346"/>
                <a:gd name="T5" fmla="*/ 140 h 175"/>
                <a:gd name="T6" fmla="*/ 263 w 346"/>
                <a:gd name="T7" fmla="*/ 32 h 175"/>
                <a:gd name="T8" fmla="*/ 241 w 346"/>
                <a:gd name="T9" fmla="*/ 22 h 175"/>
                <a:gd name="T10" fmla="*/ 218 w 346"/>
                <a:gd name="T11" fmla="*/ 13 h 175"/>
                <a:gd name="T12" fmla="*/ 196 w 346"/>
                <a:gd name="T13" fmla="*/ 7 h 175"/>
                <a:gd name="T14" fmla="*/ 174 w 346"/>
                <a:gd name="T15" fmla="*/ 3 h 175"/>
                <a:gd name="T16" fmla="*/ 152 w 346"/>
                <a:gd name="T17" fmla="*/ 1 h 175"/>
                <a:gd name="T18" fmla="*/ 128 w 346"/>
                <a:gd name="T19" fmla="*/ 0 h 175"/>
                <a:gd name="T20" fmla="*/ 114 w 346"/>
                <a:gd name="T21" fmla="*/ 1 h 175"/>
                <a:gd name="T22" fmla="*/ 38 w 346"/>
                <a:gd name="T23" fmla="*/ 26 h 175"/>
                <a:gd name="T24" fmla="*/ 126 w 346"/>
                <a:gd name="T25" fmla="*/ 26 h 175"/>
                <a:gd name="T26" fmla="*/ 209 w 346"/>
                <a:gd name="T27" fmla="*/ 25 h 175"/>
                <a:gd name="T28" fmla="*/ 237 w 346"/>
                <a:gd name="T29" fmla="*/ 73 h 175"/>
                <a:gd name="T30" fmla="*/ 153 w 346"/>
                <a:gd name="T31" fmla="*/ 74 h 175"/>
                <a:gd name="T32" fmla="*/ 126 w 346"/>
                <a:gd name="T33" fmla="*/ 26 h 175"/>
                <a:gd name="T34" fmla="*/ 38 w 346"/>
                <a:gd name="T35" fmla="*/ 2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" h="175">
                  <a:moveTo>
                    <a:pt x="38" y="26"/>
                  </a:moveTo>
                  <a:cubicBezTo>
                    <a:pt x="0" y="60"/>
                    <a:pt x="30" y="112"/>
                    <a:pt x="105" y="144"/>
                  </a:cubicBezTo>
                  <a:cubicBezTo>
                    <a:pt x="181" y="175"/>
                    <a:pt x="273" y="174"/>
                    <a:pt x="311" y="140"/>
                  </a:cubicBezTo>
                  <a:cubicBezTo>
                    <a:pt x="346" y="110"/>
                    <a:pt x="324" y="64"/>
                    <a:pt x="263" y="32"/>
                  </a:cubicBezTo>
                  <a:cubicBezTo>
                    <a:pt x="256" y="29"/>
                    <a:pt x="247" y="25"/>
                    <a:pt x="241" y="22"/>
                  </a:cubicBezTo>
                  <a:cubicBezTo>
                    <a:pt x="226" y="16"/>
                    <a:pt x="226" y="16"/>
                    <a:pt x="218" y="13"/>
                  </a:cubicBezTo>
                  <a:cubicBezTo>
                    <a:pt x="204" y="9"/>
                    <a:pt x="203" y="9"/>
                    <a:pt x="196" y="7"/>
                  </a:cubicBezTo>
                  <a:cubicBezTo>
                    <a:pt x="182" y="4"/>
                    <a:pt x="181" y="4"/>
                    <a:pt x="174" y="3"/>
                  </a:cubicBezTo>
                  <a:cubicBezTo>
                    <a:pt x="160" y="1"/>
                    <a:pt x="160" y="1"/>
                    <a:pt x="152" y="1"/>
                  </a:cubicBezTo>
                  <a:cubicBezTo>
                    <a:pt x="137" y="0"/>
                    <a:pt x="137" y="0"/>
                    <a:pt x="128" y="0"/>
                  </a:cubicBezTo>
                  <a:cubicBezTo>
                    <a:pt x="124" y="0"/>
                    <a:pt x="119" y="1"/>
                    <a:pt x="114" y="1"/>
                  </a:cubicBezTo>
                  <a:cubicBezTo>
                    <a:pt x="82" y="3"/>
                    <a:pt x="55" y="11"/>
                    <a:pt x="38" y="26"/>
                  </a:cubicBezTo>
                  <a:cubicBezTo>
                    <a:pt x="65" y="21"/>
                    <a:pt x="95" y="21"/>
                    <a:pt x="126" y="26"/>
                  </a:cubicBezTo>
                  <a:cubicBezTo>
                    <a:pt x="141" y="13"/>
                    <a:pt x="179" y="12"/>
                    <a:pt x="209" y="25"/>
                  </a:cubicBezTo>
                  <a:cubicBezTo>
                    <a:pt x="240" y="38"/>
                    <a:pt x="253" y="59"/>
                    <a:pt x="237" y="73"/>
                  </a:cubicBezTo>
                  <a:cubicBezTo>
                    <a:pt x="222" y="86"/>
                    <a:pt x="184" y="87"/>
                    <a:pt x="153" y="74"/>
                  </a:cubicBezTo>
                  <a:cubicBezTo>
                    <a:pt x="123" y="61"/>
                    <a:pt x="110" y="40"/>
                    <a:pt x="126" y="26"/>
                  </a:cubicBezTo>
                  <a:cubicBezTo>
                    <a:pt x="95" y="21"/>
                    <a:pt x="65" y="21"/>
                    <a:pt x="38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3170238" y="873125"/>
              <a:ext cx="806450" cy="460375"/>
            </a:xfrm>
            <a:custGeom>
              <a:avLst/>
              <a:gdLst>
                <a:gd name="T0" fmla="*/ 530 w 538"/>
                <a:gd name="T1" fmla="*/ 173 h 307"/>
                <a:gd name="T2" fmla="*/ 529 w 538"/>
                <a:gd name="T3" fmla="*/ 172 h 307"/>
                <a:gd name="T4" fmla="*/ 504 w 538"/>
                <a:gd name="T5" fmla="*/ 113 h 307"/>
                <a:gd name="T6" fmla="*/ 474 w 538"/>
                <a:gd name="T7" fmla="*/ 72 h 307"/>
                <a:gd name="T8" fmla="*/ 470 w 538"/>
                <a:gd name="T9" fmla="*/ 67 h 307"/>
                <a:gd name="T10" fmla="*/ 471 w 538"/>
                <a:gd name="T11" fmla="*/ 160 h 307"/>
                <a:gd name="T12" fmla="*/ 208 w 538"/>
                <a:gd name="T13" fmla="*/ 164 h 307"/>
                <a:gd name="T14" fmla="*/ 121 w 538"/>
                <a:gd name="T15" fmla="*/ 14 h 307"/>
                <a:gd name="T16" fmla="*/ 141 w 538"/>
                <a:gd name="T17" fmla="*/ 0 h 307"/>
                <a:gd name="T18" fmla="*/ 124 w 538"/>
                <a:gd name="T19" fmla="*/ 9 h 307"/>
                <a:gd name="T20" fmla="*/ 87 w 538"/>
                <a:gd name="T21" fmla="*/ 35 h 307"/>
                <a:gd name="T22" fmla="*/ 76 w 538"/>
                <a:gd name="T23" fmla="*/ 43 h 307"/>
                <a:gd name="T24" fmla="*/ 48 w 538"/>
                <a:gd name="T25" fmla="*/ 72 h 307"/>
                <a:gd name="T26" fmla="*/ 168 w 538"/>
                <a:gd name="T27" fmla="*/ 255 h 307"/>
                <a:gd name="T28" fmla="*/ 506 w 538"/>
                <a:gd name="T29" fmla="*/ 249 h 307"/>
                <a:gd name="T30" fmla="*/ 530 w 538"/>
                <a:gd name="T31" fmla="*/ 17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8" h="307">
                  <a:moveTo>
                    <a:pt x="530" y="173"/>
                  </a:moveTo>
                  <a:cubicBezTo>
                    <a:pt x="529" y="172"/>
                    <a:pt x="529" y="172"/>
                    <a:pt x="529" y="172"/>
                  </a:cubicBezTo>
                  <a:cubicBezTo>
                    <a:pt x="523" y="154"/>
                    <a:pt x="517" y="136"/>
                    <a:pt x="504" y="113"/>
                  </a:cubicBezTo>
                  <a:cubicBezTo>
                    <a:pt x="491" y="93"/>
                    <a:pt x="489" y="90"/>
                    <a:pt x="474" y="72"/>
                  </a:cubicBezTo>
                  <a:cubicBezTo>
                    <a:pt x="470" y="67"/>
                    <a:pt x="470" y="67"/>
                    <a:pt x="470" y="67"/>
                  </a:cubicBezTo>
                  <a:cubicBezTo>
                    <a:pt x="498" y="99"/>
                    <a:pt x="500" y="134"/>
                    <a:pt x="471" y="160"/>
                  </a:cubicBezTo>
                  <a:cubicBezTo>
                    <a:pt x="422" y="202"/>
                    <a:pt x="304" y="204"/>
                    <a:pt x="208" y="164"/>
                  </a:cubicBezTo>
                  <a:cubicBezTo>
                    <a:pt x="111" y="124"/>
                    <a:pt x="72" y="57"/>
                    <a:pt x="121" y="14"/>
                  </a:cubicBezTo>
                  <a:cubicBezTo>
                    <a:pt x="127" y="9"/>
                    <a:pt x="134" y="4"/>
                    <a:pt x="141" y="0"/>
                  </a:cubicBezTo>
                  <a:cubicBezTo>
                    <a:pt x="135" y="3"/>
                    <a:pt x="129" y="6"/>
                    <a:pt x="124" y="9"/>
                  </a:cubicBezTo>
                  <a:cubicBezTo>
                    <a:pt x="104" y="21"/>
                    <a:pt x="100" y="24"/>
                    <a:pt x="87" y="35"/>
                  </a:cubicBezTo>
                  <a:cubicBezTo>
                    <a:pt x="83" y="37"/>
                    <a:pt x="80" y="40"/>
                    <a:pt x="76" y="43"/>
                  </a:cubicBezTo>
                  <a:cubicBezTo>
                    <a:pt x="67" y="51"/>
                    <a:pt x="56" y="63"/>
                    <a:pt x="48" y="72"/>
                  </a:cubicBezTo>
                  <a:cubicBezTo>
                    <a:pt x="0" y="127"/>
                    <a:pt x="51" y="206"/>
                    <a:pt x="168" y="255"/>
                  </a:cubicBezTo>
                  <a:cubicBezTo>
                    <a:pt x="292" y="307"/>
                    <a:pt x="443" y="304"/>
                    <a:pt x="506" y="249"/>
                  </a:cubicBezTo>
                  <a:cubicBezTo>
                    <a:pt x="531" y="228"/>
                    <a:pt x="538" y="201"/>
                    <a:pt x="530" y="1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3140075" y="1066800"/>
              <a:ext cx="842963" cy="487362"/>
            </a:xfrm>
            <a:custGeom>
              <a:avLst/>
              <a:gdLst>
                <a:gd name="T0" fmla="*/ 23 w 562"/>
                <a:gd name="T1" fmla="*/ 17 h 325"/>
                <a:gd name="T2" fmla="*/ 7 w 562"/>
                <a:gd name="T3" fmla="*/ 67 h 325"/>
                <a:gd name="T4" fmla="*/ 1 w 562"/>
                <a:gd name="T5" fmla="*/ 118 h 325"/>
                <a:gd name="T6" fmla="*/ 151 w 562"/>
                <a:gd name="T7" fmla="*/ 269 h 325"/>
                <a:gd name="T8" fmla="*/ 516 w 562"/>
                <a:gd name="T9" fmla="*/ 263 h 325"/>
                <a:gd name="T10" fmla="*/ 540 w 562"/>
                <a:gd name="T11" fmla="*/ 231 h 325"/>
                <a:gd name="T12" fmla="*/ 555 w 562"/>
                <a:gd name="T13" fmla="*/ 182 h 325"/>
                <a:gd name="T14" fmla="*/ 561 w 562"/>
                <a:gd name="T15" fmla="*/ 118 h 325"/>
                <a:gd name="T16" fmla="*/ 561 w 562"/>
                <a:gd name="T17" fmla="*/ 112 h 325"/>
                <a:gd name="T18" fmla="*/ 532 w 562"/>
                <a:gd name="T19" fmla="*/ 173 h 325"/>
                <a:gd name="T20" fmla="*/ 171 w 562"/>
                <a:gd name="T21" fmla="*/ 180 h 325"/>
                <a:gd name="T22" fmla="*/ 30 w 562"/>
                <a:gd name="T23" fmla="*/ 0 h 325"/>
                <a:gd name="T24" fmla="*/ 23 w 562"/>
                <a:gd name="T25" fmla="*/ 1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2" h="325">
                  <a:moveTo>
                    <a:pt x="23" y="17"/>
                  </a:moveTo>
                  <a:cubicBezTo>
                    <a:pt x="13" y="43"/>
                    <a:pt x="12" y="46"/>
                    <a:pt x="7" y="67"/>
                  </a:cubicBezTo>
                  <a:cubicBezTo>
                    <a:pt x="2" y="96"/>
                    <a:pt x="2" y="98"/>
                    <a:pt x="1" y="118"/>
                  </a:cubicBezTo>
                  <a:cubicBezTo>
                    <a:pt x="0" y="170"/>
                    <a:pt x="55" y="229"/>
                    <a:pt x="151" y="269"/>
                  </a:cubicBezTo>
                  <a:cubicBezTo>
                    <a:pt x="285" y="325"/>
                    <a:pt x="449" y="322"/>
                    <a:pt x="516" y="263"/>
                  </a:cubicBezTo>
                  <a:cubicBezTo>
                    <a:pt x="528" y="253"/>
                    <a:pt x="536" y="242"/>
                    <a:pt x="540" y="231"/>
                  </a:cubicBezTo>
                  <a:cubicBezTo>
                    <a:pt x="550" y="204"/>
                    <a:pt x="551" y="201"/>
                    <a:pt x="555" y="182"/>
                  </a:cubicBezTo>
                  <a:cubicBezTo>
                    <a:pt x="560" y="155"/>
                    <a:pt x="561" y="149"/>
                    <a:pt x="561" y="118"/>
                  </a:cubicBezTo>
                  <a:cubicBezTo>
                    <a:pt x="561" y="112"/>
                    <a:pt x="561" y="112"/>
                    <a:pt x="561" y="112"/>
                  </a:cubicBezTo>
                  <a:cubicBezTo>
                    <a:pt x="562" y="134"/>
                    <a:pt x="553" y="155"/>
                    <a:pt x="532" y="173"/>
                  </a:cubicBezTo>
                  <a:cubicBezTo>
                    <a:pt x="465" y="232"/>
                    <a:pt x="303" y="235"/>
                    <a:pt x="171" y="180"/>
                  </a:cubicBezTo>
                  <a:cubicBezTo>
                    <a:pt x="57" y="132"/>
                    <a:pt x="2" y="58"/>
                    <a:pt x="30" y="0"/>
                  </a:cubicBezTo>
                  <a:cubicBezTo>
                    <a:pt x="23" y="17"/>
                    <a:pt x="23" y="17"/>
                    <a:pt x="2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3152775" y="1346200"/>
              <a:ext cx="747713" cy="325437"/>
            </a:xfrm>
            <a:custGeom>
              <a:avLst/>
              <a:gdLst>
                <a:gd name="T0" fmla="*/ 5 w 499"/>
                <a:gd name="T1" fmla="*/ 20 h 217"/>
                <a:gd name="T2" fmla="*/ 31 w 499"/>
                <a:gd name="T3" fmla="*/ 78 h 217"/>
                <a:gd name="T4" fmla="*/ 54 w 499"/>
                <a:gd name="T5" fmla="*/ 112 h 217"/>
                <a:gd name="T6" fmla="*/ 147 w 499"/>
                <a:gd name="T7" fmla="*/ 177 h 217"/>
                <a:gd name="T8" fmla="*/ 405 w 499"/>
                <a:gd name="T9" fmla="*/ 186 h 217"/>
                <a:gd name="T10" fmla="*/ 410 w 499"/>
                <a:gd name="T11" fmla="*/ 183 h 217"/>
                <a:gd name="T12" fmla="*/ 458 w 499"/>
                <a:gd name="T13" fmla="*/ 149 h 217"/>
                <a:gd name="T14" fmla="*/ 494 w 499"/>
                <a:gd name="T15" fmla="*/ 110 h 217"/>
                <a:gd name="T16" fmla="*/ 499 w 499"/>
                <a:gd name="T17" fmla="*/ 104 h 217"/>
                <a:gd name="T18" fmla="*/ 485 w 499"/>
                <a:gd name="T19" fmla="*/ 119 h 217"/>
                <a:gd name="T20" fmla="*/ 139 w 499"/>
                <a:gd name="T21" fmla="*/ 125 h 217"/>
                <a:gd name="T22" fmla="*/ 0 w 499"/>
                <a:gd name="T23" fmla="*/ 0 h 217"/>
                <a:gd name="T24" fmla="*/ 5 w 499"/>
                <a:gd name="T25" fmla="*/ 2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217">
                  <a:moveTo>
                    <a:pt x="5" y="20"/>
                  </a:moveTo>
                  <a:cubicBezTo>
                    <a:pt x="11" y="37"/>
                    <a:pt x="18" y="55"/>
                    <a:pt x="31" y="78"/>
                  </a:cubicBezTo>
                  <a:cubicBezTo>
                    <a:pt x="44" y="99"/>
                    <a:pt x="44" y="100"/>
                    <a:pt x="54" y="112"/>
                  </a:cubicBezTo>
                  <a:cubicBezTo>
                    <a:pt x="73" y="136"/>
                    <a:pt x="105" y="159"/>
                    <a:pt x="147" y="177"/>
                  </a:cubicBezTo>
                  <a:cubicBezTo>
                    <a:pt x="238" y="214"/>
                    <a:pt x="345" y="217"/>
                    <a:pt x="405" y="186"/>
                  </a:cubicBezTo>
                  <a:cubicBezTo>
                    <a:pt x="410" y="183"/>
                    <a:pt x="410" y="183"/>
                    <a:pt x="410" y="183"/>
                  </a:cubicBezTo>
                  <a:cubicBezTo>
                    <a:pt x="431" y="170"/>
                    <a:pt x="436" y="166"/>
                    <a:pt x="458" y="149"/>
                  </a:cubicBezTo>
                  <a:cubicBezTo>
                    <a:pt x="477" y="131"/>
                    <a:pt x="480" y="128"/>
                    <a:pt x="494" y="110"/>
                  </a:cubicBezTo>
                  <a:cubicBezTo>
                    <a:pt x="499" y="104"/>
                    <a:pt x="499" y="104"/>
                    <a:pt x="499" y="104"/>
                  </a:cubicBezTo>
                  <a:cubicBezTo>
                    <a:pt x="495" y="109"/>
                    <a:pt x="491" y="114"/>
                    <a:pt x="485" y="119"/>
                  </a:cubicBezTo>
                  <a:cubicBezTo>
                    <a:pt x="421" y="175"/>
                    <a:pt x="266" y="178"/>
                    <a:pt x="139" y="125"/>
                  </a:cubicBezTo>
                  <a:cubicBezTo>
                    <a:pt x="60" y="92"/>
                    <a:pt x="10" y="44"/>
                    <a:pt x="0" y="0"/>
                  </a:cubicBezTo>
                  <a:cubicBezTo>
                    <a:pt x="5" y="20"/>
                    <a:pt x="5" y="20"/>
                    <a:pt x="5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8" name="Freeform 9"/>
            <p:cNvSpPr>
              <a:spLocks/>
            </p:cNvSpPr>
            <p:nvPr/>
          </p:nvSpPr>
          <p:spPr bwMode="auto">
            <a:xfrm>
              <a:off x="3325813" y="1601788"/>
              <a:ext cx="312738" cy="77787"/>
            </a:xfrm>
            <a:custGeom>
              <a:avLst/>
              <a:gdLst>
                <a:gd name="T0" fmla="*/ 0 w 208"/>
                <a:gd name="T1" fmla="*/ 0 h 52"/>
                <a:gd name="T2" fmla="*/ 25 w 208"/>
                <a:gd name="T3" fmla="*/ 15 h 52"/>
                <a:gd name="T4" fmla="*/ 50 w 208"/>
                <a:gd name="T5" fmla="*/ 27 h 52"/>
                <a:gd name="T6" fmla="*/ 72 w 208"/>
                <a:gd name="T7" fmla="*/ 35 h 52"/>
                <a:gd name="T8" fmla="*/ 94 w 208"/>
                <a:gd name="T9" fmla="*/ 41 h 52"/>
                <a:gd name="T10" fmla="*/ 116 w 208"/>
                <a:gd name="T11" fmla="*/ 45 h 52"/>
                <a:gd name="T12" fmla="*/ 138 w 208"/>
                <a:gd name="T13" fmla="*/ 48 h 52"/>
                <a:gd name="T14" fmla="*/ 162 w 208"/>
                <a:gd name="T15" fmla="*/ 48 h 52"/>
                <a:gd name="T16" fmla="*/ 188 w 208"/>
                <a:gd name="T17" fmla="*/ 47 h 52"/>
                <a:gd name="T18" fmla="*/ 208 w 208"/>
                <a:gd name="T19" fmla="*/ 44 h 52"/>
                <a:gd name="T20" fmla="*/ 43 w 208"/>
                <a:gd name="T21" fmla="*/ 23 h 52"/>
                <a:gd name="T22" fmla="*/ 0 w 208"/>
                <a:gd name="T23" fmla="*/ 0 h 52"/>
                <a:gd name="T24" fmla="*/ 0 w 208"/>
                <a:gd name="T2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8" h="52">
                  <a:moveTo>
                    <a:pt x="0" y="0"/>
                  </a:moveTo>
                  <a:cubicBezTo>
                    <a:pt x="16" y="10"/>
                    <a:pt x="16" y="10"/>
                    <a:pt x="25" y="15"/>
                  </a:cubicBezTo>
                  <a:cubicBezTo>
                    <a:pt x="41" y="23"/>
                    <a:pt x="41" y="23"/>
                    <a:pt x="50" y="27"/>
                  </a:cubicBezTo>
                  <a:cubicBezTo>
                    <a:pt x="65" y="33"/>
                    <a:pt x="65" y="33"/>
                    <a:pt x="72" y="35"/>
                  </a:cubicBezTo>
                  <a:cubicBezTo>
                    <a:pt x="87" y="39"/>
                    <a:pt x="87" y="39"/>
                    <a:pt x="94" y="41"/>
                  </a:cubicBezTo>
                  <a:cubicBezTo>
                    <a:pt x="108" y="44"/>
                    <a:pt x="109" y="44"/>
                    <a:pt x="116" y="45"/>
                  </a:cubicBezTo>
                  <a:cubicBezTo>
                    <a:pt x="130" y="47"/>
                    <a:pt x="130" y="47"/>
                    <a:pt x="138" y="48"/>
                  </a:cubicBezTo>
                  <a:cubicBezTo>
                    <a:pt x="153" y="48"/>
                    <a:pt x="154" y="48"/>
                    <a:pt x="162" y="48"/>
                  </a:cubicBezTo>
                  <a:cubicBezTo>
                    <a:pt x="178" y="48"/>
                    <a:pt x="179" y="48"/>
                    <a:pt x="188" y="47"/>
                  </a:cubicBezTo>
                  <a:cubicBezTo>
                    <a:pt x="194" y="46"/>
                    <a:pt x="202" y="45"/>
                    <a:pt x="208" y="44"/>
                  </a:cubicBezTo>
                  <a:cubicBezTo>
                    <a:pt x="160" y="52"/>
                    <a:pt x="97" y="46"/>
                    <a:pt x="43" y="23"/>
                  </a:cubicBezTo>
                  <a:cubicBezTo>
                    <a:pt x="27" y="16"/>
                    <a:pt x="12" y="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3984007" y="510015"/>
            <a:ext cx="5375726" cy="586957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zh-CN" altLang="en-US" sz="3200" dirty="0">
                <a:effectLst/>
                <a:latin typeface="Calibri" panose="020F0502020204030204" pitchFamily="34" charset="0"/>
              </a:rPr>
              <a:t> 政策背景</a:t>
            </a:r>
            <a:endParaRPr lang="en-US" altLang="ko-KR" sz="320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14" name="Straight Connector 4"/>
          <p:cNvCxnSpPr/>
          <p:nvPr/>
        </p:nvCxnSpPr>
        <p:spPr>
          <a:xfrm>
            <a:off x="4060207" y="1125895"/>
            <a:ext cx="5223325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000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/>
          <p:cNvSpPr/>
          <p:nvPr/>
        </p:nvSpPr>
        <p:spPr>
          <a:xfrm>
            <a:off x="0" y="963669"/>
            <a:ext cx="12192000" cy="366949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544596" y="235047"/>
            <a:ext cx="3508664" cy="586957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zh-CN" altLang="en-US" sz="3200" dirty="0">
                <a:effectLst/>
                <a:latin typeface="Calibri" panose="020F0502020204030204" pitchFamily="34" charset="0"/>
              </a:rPr>
              <a:t>项 目 背 景</a:t>
            </a:r>
            <a:endParaRPr lang="en-US" altLang="ko-KR" sz="32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3889" y="999859"/>
            <a:ext cx="10944224" cy="294569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300" b="0" dirty="0">
                <a:effectLst/>
                <a:latin typeface="Calibri" panose="020F0502020204030204" pitchFamily="34" charset="0"/>
              </a:rPr>
              <a:t>A philosopher worries about computers’ ever accelerating abilities to outpace human skills</a:t>
            </a:r>
          </a:p>
        </p:txBody>
      </p:sp>
      <p:grpSp>
        <p:nvGrpSpPr>
          <p:cNvPr id="105" name="Group 104"/>
          <p:cNvGrpSpPr/>
          <p:nvPr/>
        </p:nvGrpSpPr>
        <p:grpSpPr>
          <a:xfrm>
            <a:off x="1770439" y="4729132"/>
            <a:ext cx="769168" cy="769168"/>
            <a:chOff x="3019557" y="3815868"/>
            <a:chExt cx="769168" cy="769168"/>
          </a:xfrm>
        </p:grpSpPr>
        <p:sp>
          <p:nvSpPr>
            <p:cNvPr id="6" name="타원 6"/>
            <p:cNvSpPr/>
            <p:nvPr/>
          </p:nvSpPr>
          <p:spPr>
            <a:xfrm>
              <a:off x="3019557" y="3815868"/>
              <a:ext cx="769168" cy="769168"/>
            </a:xfrm>
            <a:prstGeom prst="ellipse">
              <a:avLst/>
            </a:prstGeom>
            <a:noFill/>
            <a:ln w="28575">
              <a:solidFill>
                <a:srgbClr val="C359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7B5A85"/>
                </a:solidFill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3210352" y="3979569"/>
              <a:ext cx="387578" cy="441766"/>
              <a:chOff x="4021138" y="1814513"/>
              <a:chExt cx="669925" cy="763588"/>
            </a:xfrm>
            <a:solidFill>
              <a:srgbClr val="C35954"/>
            </a:solidFill>
          </p:grpSpPr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4140200" y="1938338"/>
                <a:ext cx="431800" cy="639763"/>
              </a:xfrm>
              <a:custGeom>
                <a:avLst/>
                <a:gdLst>
                  <a:gd name="T0" fmla="*/ 96 w 272"/>
                  <a:gd name="T1" fmla="*/ 7 h 403"/>
                  <a:gd name="T2" fmla="*/ 40 w 272"/>
                  <a:gd name="T3" fmla="*/ 40 h 403"/>
                  <a:gd name="T4" fmla="*/ 5 w 272"/>
                  <a:gd name="T5" fmla="*/ 97 h 403"/>
                  <a:gd name="T6" fmla="*/ 1 w 272"/>
                  <a:gd name="T7" fmla="*/ 148 h 403"/>
                  <a:gd name="T8" fmla="*/ 29 w 272"/>
                  <a:gd name="T9" fmla="*/ 232 h 403"/>
                  <a:gd name="T10" fmla="*/ 55 w 272"/>
                  <a:gd name="T11" fmla="*/ 273 h 403"/>
                  <a:gd name="T12" fmla="*/ 63 w 272"/>
                  <a:gd name="T13" fmla="*/ 314 h 403"/>
                  <a:gd name="T14" fmla="*/ 55 w 272"/>
                  <a:gd name="T15" fmla="*/ 329 h 403"/>
                  <a:gd name="T16" fmla="*/ 55 w 272"/>
                  <a:gd name="T17" fmla="*/ 349 h 403"/>
                  <a:gd name="T18" fmla="*/ 55 w 272"/>
                  <a:gd name="T19" fmla="*/ 364 h 403"/>
                  <a:gd name="T20" fmla="*/ 61 w 272"/>
                  <a:gd name="T21" fmla="*/ 384 h 403"/>
                  <a:gd name="T22" fmla="*/ 80 w 272"/>
                  <a:gd name="T23" fmla="*/ 402 h 403"/>
                  <a:gd name="T24" fmla="*/ 189 w 272"/>
                  <a:gd name="T25" fmla="*/ 403 h 403"/>
                  <a:gd name="T26" fmla="*/ 206 w 272"/>
                  <a:gd name="T27" fmla="*/ 387 h 403"/>
                  <a:gd name="T28" fmla="*/ 217 w 272"/>
                  <a:gd name="T29" fmla="*/ 370 h 403"/>
                  <a:gd name="T30" fmla="*/ 217 w 272"/>
                  <a:gd name="T31" fmla="*/ 349 h 403"/>
                  <a:gd name="T32" fmla="*/ 217 w 272"/>
                  <a:gd name="T33" fmla="*/ 334 h 403"/>
                  <a:gd name="T34" fmla="*/ 212 w 272"/>
                  <a:gd name="T35" fmla="*/ 316 h 403"/>
                  <a:gd name="T36" fmla="*/ 214 w 272"/>
                  <a:gd name="T37" fmla="*/ 278 h 403"/>
                  <a:gd name="T38" fmla="*/ 236 w 272"/>
                  <a:gd name="T39" fmla="*/ 243 h 403"/>
                  <a:gd name="T40" fmla="*/ 269 w 272"/>
                  <a:gd name="T41" fmla="*/ 161 h 403"/>
                  <a:gd name="T42" fmla="*/ 270 w 272"/>
                  <a:gd name="T43" fmla="*/ 110 h 403"/>
                  <a:gd name="T44" fmla="*/ 241 w 272"/>
                  <a:gd name="T45" fmla="*/ 50 h 403"/>
                  <a:gd name="T46" fmla="*/ 189 w 272"/>
                  <a:gd name="T47" fmla="*/ 11 h 403"/>
                  <a:gd name="T48" fmla="*/ 136 w 272"/>
                  <a:gd name="T49" fmla="*/ 0 h 403"/>
                  <a:gd name="T50" fmla="*/ 201 w 272"/>
                  <a:gd name="T51" fmla="*/ 367 h 403"/>
                  <a:gd name="T52" fmla="*/ 202 w 272"/>
                  <a:gd name="T53" fmla="*/ 373 h 403"/>
                  <a:gd name="T54" fmla="*/ 192 w 272"/>
                  <a:gd name="T55" fmla="*/ 385 h 403"/>
                  <a:gd name="T56" fmla="*/ 87 w 272"/>
                  <a:gd name="T57" fmla="*/ 389 h 403"/>
                  <a:gd name="T58" fmla="*/ 79 w 272"/>
                  <a:gd name="T59" fmla="*/ 381 h 403"/>
                  <a:gd name="T60" fmla="*/ 69 w 272"/>
                  <a:gd name="T61" fmla="*/ 370 h 403"/>
                  <a:gd name="T62" fmla="*/ 71 w 272"/>
                  <a:gd name="T63" fmla="*/ 353 h 403"/>
                  <a:gd name="T64" fmla="*/ 70 w 272"/>
                  <a:gd name="T65" fmla="*/ 347 h 403"/>
                  <a:gd name="T66" fmla="*/ 70 w 272"/>
                  <a:gd name="T67" fmla="*/ 332 h 403"/>
                  <a:gd name="T68" fmla="*/ 72 w 272"/>
                  <a:gd name="T69" fmla="*/ 324 h 403"/>
                  <a:gd name="T70" fmla="*/ 203 w 272"/>
                  <a:gd name="T71" fmla="*/ 329 h 403"/>
                  <a:gd name="T72" fmla="*/ 203 w 272"/>
                  <a:gd name="T73" fmla="*/ 347 h 403"/>
                  <a:gd name="T74" fmla="*/ 92 w 272"/>
                  <a:gd name="T75" fmla="*/ 196 h 403"/>
                  <a:gd name="T76" fmla="*/ 148 w 272"/>
                  <a:gd name="T77" fmla="*/ 186 h 403"/>
                  <a:gd name="T78" fmla="*/ 109 w 272"/>
                  <a:gd name="T79" fmla="*/ 310 h 403"/>
                  <a:gd name="T80" fmla="*/ 197 w 272"/>
                  <a:gd name="T81" fmla="*/ 285 h 403"/>
                  <a:gd name="T82" fmla="*/ 185 w 272"/>
                  <a:gd name="T83" fmla="*/ 170 h 403"/>
                  <a:gd name="T84" fmla="*/ 148 w 272"/>
                  <a:gd name="T85" fmla="*/ 168 h 403"/>
                  <a:gd name="T86" fmla="*/ 92 w 272"/>
                  <a:gd name="T87" fmla="*/ 178 h 403"/>
                  <a:gd name="T88" fmla="*/ 77 w 272"/>
                  <a:gd name="T89" fmla="*/ 310 h 403"/>
                  <a:gd name="T90" fmla="*/ 68 w 272"/>
                  <a:gd name="T91" fmla="*/ 265 h 403"/>
                  <a:gd name="T92" fmla="*/ 41 w 272"/>
                  <a:gd name="T93" fmla="*/ 225 h 403"/>
                  <a:gd name="T94" fmla="*/ 15 w 272"/>
                  <a:gd name="T95" fmla="*/ 147 h 403"/>
                  <a:gd name="T96" fmla="*/ 19 w 272"/>
                  <a:gd name="T97" fmla="*/ 101 h 403"/>
                  <a:gd name="T98" fmla="*/ 49 w 272"/>
                  <a:gd name="T99" fmla="*/ 51 h 403"/>
                  <a:gd name="T100" fmla="*/ 99 w 272"/>
                  <a:gd name="T101" fmla="*/ 21 h 403"/>
                  <a:gd name="T102" fmla="*/ 149 w 272"/>
                  <a:gd name="T103" fmla="*/ 16 h 403"/>
                  <a:gd name="T104" fmla="*/ 204 w 272"/>
                  <a:gd name="T105" fmla="*/ 36 h 403"/>
                  <a:gd name="T106" fmla="*/ 244 w 272"/>
                  <a:gd name="T107" fmla="*/ 79 h 403"/>
                  <a:gd name="T108" fmla="*/ 258 w 272"/>
                  <a:gd name="T109" fmla="*/ 138 h 403"/>
                  <a:gd name="T110" fmla="*/ 245 w 272"/>
                  <a:gd name="T111" fmla="*/ 194 h 403"/>
                  <a:gd name="T112" fmla="*/ 208 w 272"/>
                  <a:gd name="T113" fmla="*/ 26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72" h="403">
                    <a:moveTo>
                      <a:pt x="136" y="0"/>
                    </a:moveTo>
                    <a:lnTo>
                      <a:pt x="136" y="0"/>
                    </a:lnTo>
                    <a:lnTo>
                      <a:pt x="122" y="2"/>
                    </a:lnTo>
                    <a:lnTo>
                      <a:pt x="109" y="4"/>
                    </a:lnTo>
                    <a:lnTo>
                      <a:pt x="96" y="7"/>
                    </a:lnTo>
                    <a:lnTo>
                      <a:pt x="83" y="11"/>
                    </a:lnTo>
                    <a:lnTo>
                      <a:pt x="71" y="18"/>
                    </a:lnTo>
                    <a:lnTo>
                      <a:pt x="59" y="24"/>
                    </a:lnTo>
                    <a:lnTo>
                      <a:pt x="49" y="32"/>
                    </a:lnTo>
                    <a:lnTo>
                      <a:pt x="40" y="40"/>
                    </a:lnTo>
                    <a:lnTo>
                      <a:pt x="31" y="50"/>
                    </a:lnTo>
                    <a:lnTo>
                      <a:pt x="22" y="61"/>
                    </a:lnTo>
                    <a:lnTo>
                      <a:pt x="16" y="73"/>
                    </a:lnTo>
                    <a:lnTo>
                      <a:pt x="11" y="85"/>
                    </a:lnTo>
                    <a:lnTo>
                      <a:pt x="5" y="97"/>
                    </a:lnTo>
                    <a:lnTo>
                      <a:pt x="2" y="110"/>
                    </a:lnTo>
                    <a:lnTo>
                      <a:pt x="0" y="124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1" y="148"/>
                    </a:lnTo>
                    <a:lnTo>
                      <a:pt x="3" y="161"/>
                    </a:lnTo>
                    <a:lnTo>
                      <a:pt x="6" y="178"/>
                    </a:lnTo>
                    <a:lnTo>
                      <a:pt x="13" y="198"/>
                    </a:lnTo>
                    <a:lnTo>
                      <a:pt x="22" y="220"/>
                    </a:lnTo>
                    <a:lnTo>
                      <a:pt x="29" y="232"/>
                    </a:lnTo>
                    <a:lnTo>
                      <a:pt x="35" y="243"/>
                    </a:lnTo>
                    <a:lnTo>
                      <a:pt x="44" y="255"/>
                    </a:lnTo>
                    <a:lnTo>
                      <a:pt x="53" y="268"/>
                    </a:lnTo>
                    <a:lnTo>
                      <a:pt x="53" y="268"/>
                    </a:lnTo>
                    <a:lnTo>
                      <a:pt x="55" y="273"/>
                    </a:lnTo>
                    <a:lnTo>
                      <a:pt x="58" y="277"/>
                    </a:lnTo>
                    <a:lnTo>
                      <a:pt x="60" y="289"/>
                    </a:lnTo>
                    <a:lnTo>
                      <a:pt x="62" y="301"/>
                    </a:lnTo>
                    <a:lnTo>
                      <a:pt x="63" y="314"/>
                    </a:lnTo>
                    <a:lnTo>
                      <a:pt x="63" y="314"/>
                    </a:lnTo>
                    <a:lnTo>
                      <a:pt x="59" y="316"/>
                    </a:lnTo>
                    <a:lnTo>
                      <a:pt x="57" y="319"/>
                    </a:lnTo>
                    <a:lnTo>
                      <a:pt x="55" y="323"/>
                    </a:lnTo>
                    <a:lnTo>
                      <a:pt x="55" y="329"/>
                    </a:lnTo>
                    <a:lnTo>
                      <a:pt x="55" y="329"/>
                    </a:lnTo>
                    <a:lnTo>
                      <a:pt x="55" y="334"/>
                    </a:lnTo>
                    <a:lnTo>
                      <a:pt x="58" y="339"/>
                    </a:lnTo>
                    <a:lnTo>
                      <a:pt x="58" y="339"/>
                    </a:lnTo>
                    <a:lnTo>
                      <a:pt x="55" y="344"/>
                    </a:lnTo>
                    <a:lnTo>
                      <a:pt x="55" y="349"/>
                    </a:lnTo>
                    <a:lnTo>
                      <a:pt x="55" y="349"/>
                    </a:lnTo>
                    <a:lnTo>
                      <a:pt x="55" y="355"/>
                    </a:lnTo>
                    <a:lnTo>
                      <a:pt x="58" y="360"/>
                    </a:lnTo>
                    <a:lnTo>
                      <a:pt x="58" y="360"/>
                    </a:lnTo>
                    <a:lnTo>
                      <a:pt x="55" y="364"/>
                    </a:lnTo>
                    <a:lnTo>
                      <a:pt x="55" y="370"/>
                    </a:lnTo>
                    <a:lnTo>
                      <a:pt x="55" y="370"/>
                    </a:lnTo>
                    <a:lnTo>
                      <a:pt x="55" y="375"/>
                    </a:lnTo>
                    <a:lnTo>
                      <a:pt x="57" y="381"/>
                    </a:lnTo>
                    <a:lnTo>
                      <a:pt x="61" y="384"/>
                    </a:lnTo>
                    <a:lnTo>
                      <a:pt x="66" y="387"/>
                    </a:lnTo>
                    <a:lnTo>
                      <a:pt x="66" y="387"/>
                    </a:lnTo>
                    <a:lnTo>
                      <a:pt x="68" y="394"/>
                    </a:lnTo>
                    <a:lnTo>
                      <a:pt x="73" y="399"/>
                    </a:lnTo>
                    <a:lnTo>
                      <a:pt x="80" y="402"/>
                    </a:lnTo>
                    <a:lnTo>
                      <a:pt x="83" y="403"/>
                    </a:lnTo>
                    <a:lnTo>
                      <a:pt x="87" y="403"/>
                    </a:lnTo>
                    <a:lnTo>
                      <a:pt x="185" y="403"/>
                    </a:lnTo>
                    <a:lnTo>
                      <a:pt x="185" y="403"/>
                    </a:lnTo>
                    <a:lnTo>
                      <a:pt x="189" y="403"/>
                    </a:lnTo>
                    <a:lnTo>
                      <a:pt x="192" y="402"/>
                    </a:lnTo>
                    <a:lnTo>
                      <a:pt x="198" y="399"/>
                    </a:lnTo>
                    <a:lnTo>
                      <a:pt x="204" y="394"/>
                    </a:lnTo>
                    <a:lnTo>
                      <a:pt x="206" y="387"/>
                    </a:lnTo>
                    <a:lnTo>
                      <a:pt x="206" y="387"/>
                    </a:lnTo>
                    <a:lnTo>
                      <a:pt x="210" y="384"/>
                    </a:lnTo>
                    <a:lnTo>
                      <a:pt x="215" y="381"/>
                    </a:lnTo>
                    <a:lnTo>
                      <a:pt x="217" y="375"/>
                    </a:lnTo>
                    <a:lnTo>
                      <a:pt x="217" y="370"/>
                    </a:lnTo>
                    <a:lnTo>
                      <a:pt x="217" y="370"/>
                    </a:lnTo>
                    <a:lnTo>
                      <a:pt x="217" y="364"/>
                    </a:lnTo>
                    <a:lnTo>
                      <a:pt x="214" y="360"/>
                    </a:lnTo>
                    <a:lnTo>
                      <a:pt x="214" y="360"/>
                    </a:lnTo>
                    <a:lnTo>
                      <a:pt x="217" y="355"/>
                    </a:lnTo>
                    <a:lnTo>
                      <a:pt x="217" y="349"/>
                    </a:lnTo>
                    <a:lnTo>
                      <a:pt x="217" y="349"/>
                    </a:lnTo>
                    <a:lnTo>
                      <a:pt x="217" y="344"/>
                    </a:lnTo>
                    <a:lnTo>
                      <a:pt x="214" y="339"/>
                    </a:lnTo>
                    <a:lnTo>
                      <a:pt x="214" y="339"/>
                    </a:lnTo>
                    <a:lnTo>
                      <a:pt x="217" y="334"/>
                    </a:lnTo>
                    <a:lnTo>
                      <a:pt x="217" y="329"/>
                    </a:lnTo>
                    <a:lnTo>
                      <a:pt x="217" y="329"/>
                    </a:lnTo>
                    <a:lnTo>
                      <a:pt x="217" y="323"/>
                    </a:lnTo>
                    <a:lnTo>
                      <a:pt x="215" y="319"/>
                    </a:lnTo>
                    <a:lnTo>
                      <a:pt x="212" y="316"/>
                    </a:lnTo>
                    <a:lnTo>
                      <a:pt x="208" y="313"/>
                    </a:lnTo>
                    <a:lnTo>
                      <a:pt x="208" y="313"/>
                    </a:lnTo>
                    <a:lnTo>
                      <a:pt x="209" y="303"/>
                    </a:lnTo>
                    <a:lnTo>
                      <a:pt x="210" y="290"/>
                    </a:lnTo>
                    <a:lnTo>
                      <a:pt x="214" y="278"/>
                    </a:lnTo>
                    <a:lnTo>
                      <a:pt x="216" y="273"/>
                    </a:lnTo>
                    <a:lnTo>
                      <a:pt x="219" y="268"/>
                    </a:lnTo>
                    <a:lnTo>
                      <a:pt x="219" y="268"/>
                    </a:lnTo>
                    <a:lnTo>
                      <a:pt x="228" y="255"/>
                    </a:lnTo>
                    <a:lnTo>
                      <a:pt x="236" y="243"/>
                    </a:lnTo>
                    <a:lnTo>
                      <a:pt x="243" y="232"/>
                    </a:lnTo>
                    <a:lnTo>
                      <a:pt x="249" y="220"/>
                    </a:lnTo>
                    <a:lnTo>
                      <a:pt x="259" y="198"/>
                    </a:lnTo>
                    <a:lnTo>
                      <a:pt x="265" y="178"/>
                    </a:lnTo>
                    <a:lnTo>
                      <a:pt x="269" y="161"/>
                    </a:lnTo>
                    <a:lnTo>
                      <a:pt x="271" y="148"/>
                    </a:lnTo>
                    <a:lnTo>
                      <a:pt x="272" y="138"/>
                    </a:lnTo>
                    <a:lnTo>
                      <a:pt x="272" y="138"/>
                    </a:lnTo>
                    <a:lnTo>
                      <a:pt x="272" y="124"/>
                    </a:lnTo>
                    <a:lnTo>
                      <a:pt x="270" y="110"/>
                    </a:lnTo>
                    <a:lnTo>
                      <a:pt x="266" y="97"/>
                    </a:lnTo>
                    <a:lnTo>
                      <a:pt x="261" y="85"/>
                    </a:lnTo>
                    <a:lnTo>
                      <a:pt x="256" y="73"/>
                    </a:lnTo>
                    <a:lnTo>
                      <a:pt x="249" y="61"/>
                    </a:lnTo>
                    <a:lnTo>
                      <a:pt x="241" y="50"/>
                    </a:lnTo>
                    <a:lnTo>
                      <a:pt x="232" y="40"/>
                    </a:lnTo>
                    <a:lnTo>
                      <a:pt x="222" y="32"/>
                    </a:lnTo>
                    <a:lnTo>
                      <a:pt x="212" y="24"/>
                    </a:lnTo>
                    <a:lnTo>
                      <a:pt x="201" y="18"/>
                    </a:lnTo>
                    <a:lnTo>
                      <a:pt x="189" y="11"/>
                    </a:lnTo>
                    <a:lnTo>
                      <a:pt x="177" y="7"/>
                    </a:lnTo>
                    <a:lnTo>
                      <a:pt x="163" y="4"/>
                    </a:lnTo>
                    <a:lnTo>
                      <a:pt x="150" y="2"/>
                    </a:lnTo>
                    <a:lnTo>
                      <a:pt x="136" y="0"/>
                    </a:lnTo>
                    <a:lnTo>
                      <a:pt x="136" y="0"/>
                    </a:lnTo>
                    <a:close/>
                    <a:moveTo>
                      <a:pt x="203" y="349"/>
                    </a:moveTo>
                    <a:lnTo>
                      <a:pt x="203" y="349"/>
                    </a:lnTo>
                    <a:lnTo>
                      <a:pt x="203" y="351"/>
                    </a:lnTo>
                    <a:lnTo>
                      <a:pt x="201" y="353"/>
                    </a:lnTo>
                    <a:lnTo>
                      <a:pt x="201" y="367"/>
                    </a:lnTo>
                    <a:lnTo>
                      <a:pt x="201" y="367"/>
                    </a:lnTo>
                    <a:lnTo>
                      <a:pt x="203" y="368"/>
                    </a:lnTo>
                    <a:lnTo>
                      <a:pt x="203" y="370"/>
                    </a:lnTo>
                    <a:lnTo>
                      <a:pt x="203" y="370"/>
                    </a:lnTo>
                    <a:lnTo>
                      <a:pt x="202" y="373"/>
                    </a:lnTo>
                    <a:lnTo>
                      <a:pt x="200" y="374"/>
                    </a:lnTo>
                    <a:lnTo>
                      <a:pt x="193" y="381"/>
                    </a:lnTo>
                    <a:lnTo>
                      <a:pt x="193" y="382"/>
                    </a:lnTo>
                    <a:lnTo>
                      <a:pt x="193" y="382"/>
                    </a:lnTo>
                    <a:lnTo>
                      <a:pt x="192" y="385"/>
                    </a:lnTo>
                    <a:lnTo>
                      <a:pt x="191" y="387"/>
                    </a:lnTo>
                    <a:lnTo>
                      <a:pt x="188" y="389"/>
                    </a:lnTo>
                    <a:lnTo>
                      <a:pt x="185" y="389"/>
                    </a:lnTo>
                    <a:lnTo>
                      <a:pt x="87" y="389"/>
                    </a:lnTo>
                    <a:lnTo>
                      <a:pt x="87" y="389"/>
                    </a:lnTo>
                    <a:lnTo>
                      <a:pt x="84" y="389"/>
                    </a:lnTo>
                    <a:lnTo>
                      <a:pt x="82" y="387"/>
                    </a:lnTo>
                    <a:lnTo>
                      <a:pt x="80" y="385"/>
                    </a:lnTo>
                    <a:lnTo>
                      <a:pt x="79" y="382"/>
                    </a:lnTo>
                    <a:lnTo>
                      <a:pt x="79" y="381"/>
                    </a:lnTo>
                    <a:lnTo>
                      <a:pt x="72" y="374"/>
                    </a:lnTo>
                    <a:lnTo>
                      <a:pt x="72" y="374"/>
                    </a:lnTo>
                    <a:lnTo>
                      <a:pt x="70" y="373"/>
                    </a:lnTo>
                    <a:lnTo>
                      <a:pt x="69" y="370"/>
                    </a:lnTo>
                    <a:lnTo>
                      <a:pt x="69" y="370"/>
                    </a:lnTo>
                    <a:lnTo>
                      <a:pt x="69" y="369"/>
                    </a:lnTo>
                    <a:lnTo>
                      <a:pt x="71" y="367"/>
                    </a:lnTo>
                    <a:lnTo>
                      <a:pt x="176" y="367"/>
                    </a:lnTo>
                    <a:lnTo>
                      <a:pt x="176" y="353"/>
                    </a:lnTo>
                    <a:lnTo>
                      <a:pt x="71" y="353"/>
                    </a:lnTo>
                    <a:lnTo>
                      <a:pt x="71" y="353"/>
                    </a:lnTo>
                    <a:lnTo>
                      <a:pt x="69" y="351"/>
                    </a:lnTo>
                    <a:lnTo>
                      <a:pt x="69" y="349"/>
                    </a:lnTo>
                    <a:lnTo>
                      <a:pt x="69" y="349"/>
                    </a:lnTo>
                    <a:lnTo>
                      <a:pt x="70" y="347"/>
                    </a:lnTo>
                    <a:lnTo>
                      <a:pt x="71" y="346"/>
                    </a:lnTo>
                    <a:lnTo>
                      <a:pt x="176" y="346"/>
                    </a:lnTo>
                    <a:lnTo>
                      <a:pt x="176" y="332"/>
                    </a:lnTo>
                    <a:lnTo>
                      <a:pt x="70" y="332"/>
                    </a:lnTo>
                    <a:lnTo>
                      <a:pt x="70" y="332"/>
                    </a:lnTo>
                    <a:lnTo>
                      <a:pt x="69" y="330"/>
                    </a:lnTo>
                    <a:lnTo>
                      <a:pt x="69" y="329"/>
                    </a:lnTo>
                    <a:lnTo>
                      <a:pt x="69" y="329"/>
                    </a:lnTo>
                    <a:lnTo>
                      <a:pt x="70" y="326"/>
                    </a:lnTo>
                    <a:lnTo>
                      <a:pt x="72" y="324"/>
                    </a:lnTo>
                    <a:lnTo>
                      <a:pt x="200" y="324"/>
                    </a:lnTo>
                    <a:lnTo>
                      <a:pt x="200" y="324"/>
                    </a:lnTo>
                    <a:lnTo>
                      <a:pt x="202" y="326"/>
                    </a:lnTo>
                    <a:lnTo>
                      <a:pt x="203" y="329"/>
                    </a:lnTo>
                    <a:lnTo>
                      <a:pt x="203" y="329"/>
                    </a:lnTo>
                    <a:lnTo>
                      <a:pt x="203" y="331"/>
                    </a:lnTo>
                    <a:lnTo>
                      <a:pt x="201" y="332"/>
                    </a:lnTo>
                    <a:lnTo>
                      <a:pt x="201" y="346"/>
                    </a:lnTo>
                    <a:lnTo>
                      <a:pt x="201" y="346"/>
                    </a:lnTo>
                    <a:lnTo>
                      <a:pt x="203" y="347"/>
                    </a:lnTo>
                    <a:lnTo>
                      <a:pt x="203" y="349"/>
                    </a:lnTo>
                    <a:lnTo>
                      <a:pt x="203" y="349"/>
                    </a:lnTo>
                    <a:close/>
                    <a:moveTo>
                      <a:pt x="109" y="310"/>
                    </a:moveTo>
                    <a:lnTo>
                      <a:pt x="90" y="195"/>
                    </a:lnTo>
                    <a:lnTo>
                      <a:pt x="92" y="196"/>
                    </a:lnTo>
                    <a:lnTo>
                      <a:pt x="103" y="186"/>
                    </a:lnTo>
                    <a:lnTo>
                      <a:pt x="114" y="196"/>
                    </a:lnTo>
                    <a:lnTo>
                      <a:pt x="125" y="186"/>
                    </a:lnTo>
                    <a:lnTo>
                      <a:pt x="137" y="196"/>
                    </a:lnTo>
                    <a:lnTo>
                      <a:pt x="148" y="186"/>
                    </a:lnTo>
                    <a:lnTo>
                      <a:pt x="158" y="196"/>
                    </a:lnTo>
                    <a:lnTo>
                      <a:pt x="170" y="186"/>
                    </a:lnTo>
                    <a:lnTo>
                      <a:pt x="181" y="196"/>
                    </a:lnTo>
                    <a:lnTo>
                      <a:pt x="163" y="310"/>
                    </a:lnTo>
                    <a:lnTo>
                      <a:pt x="109" y="310"/>
                    </a:lnTo>
                    <a:close/>
                    <a:moveTo>
                      <a:pt x="208" y="260"/>
                    </a:moveTo>
                    <a:lnTo>
                      <a:pt x="208" y="260"/>
                    </a:lnTo>
                    <a:lnTo>
                      <a:pt x="204" y="265"/>
                    </a:lnTo>
                    <a:lnTo>
                      <a:pt x="202" y="272"/>
                    </a:lnTo>
                    <a:lnTo>
                      <a:pt x="197" y="285"/>
                    </a:lnTo>
                    <a:lnTo>
                      <a:pt x="195" y="299"/>
                    </a:lnTo>
                    <a:lnTo>
                      <a:pt x="194" y="310"/>
                    </a:lnTo>
                    <a:lnTo>
                      <a:pt x="177" y="310"/>
                    </a:lnTo>
                    <a:lnTo>
                      <a:pt x="200" y="172"/>
                    </a:lnTo>
                    <a:lnTo>
                      <a:pt x="185" y="170"/>
                    </a:lnTo>
                    <a:lnTo>
                      <a:pt x="184" y="174"/>
                    </a:lnTo>
                    <a:lnTo>
                      <a:pt x="181" y="178"/>
                    </a:lnTo>
                    <a:lnTo>
                      <a:pt x="170" y="168"/>
                    </a:lnTo>
                    <a:lnTo>
                      <a:pt x="158" y="178"/>
                    </a:lnTo>
                    <a:lnTo>
                      <a:pt x="148" y="168"/>
                    </a:lnTo>
                    <a:lnTo>
                      <a:pt x="137" y="178"/>
                    </a:lnTo>
                    <a:lnTo>
                      <a:pt x="125" y="168"/>
                    </a:lnTo>
                    <a:lnTo>
                      <a:pt x="114" y="178"/>
                    </a:lnTo>
                    <a:lnTo>
                      <a:pt x="103" y="168"/>
                    </a:lnTo>
                    <a:lnTo>
                      <a:pt x="92" y="178"/>
                    </a:lnTo>
                    <a:lnTo>
                      <a:pt x="86" y="173"/>
                    </a:lnTo>
                    <a:lnTo>
                      <a:pt x="86" y="170"/>
                    </a:lnTo>
                    <a:lnTo>
                      <a:pt x="72" y="172"/>
                    </a:lnTo>
                    <a:lnTo>
                      <a:pt x="95" y="310"/>
                    </a:lnTo>
                    <a:lnTo>
                      <a:pt x="77" y="310"/>
                    </a:lnTo>
                    <a:lnTo>
                      <a:pt x="77" y="310"/>
                    </a:lnTo>
                    <a:lnTo>
                      <a:pt x="76" y="299"/>
                    </a:lnTo>
                    <a:lnTo>
                      <a:pt x="74" y="285"/>
                    </a:lnTo>
                    <a:lnTo>
                      <a:pt x="71" y="272"/>
                    </a:lnTo>
                    <a:lnTo>
                      <a:pt x="68" y="265"/>
                    </a:lnTo>
                    <a:lnTo>
                      <a:pt x="63" y="260"/>
                    </a:lnTo>
                    <a:lnTo>
                      <a:pt x="63" y="260"/>
                    </a:lnTo>
                    <a:lnTo>
                      <a:pt x="55" y="248"/>
                    </a:lnTo>
                    <a:lnTo>
                      <a:pt x="47" y="236"/>
                    </a:lnTo>
                    <a:lnTo>
                      <a:pt x="41" y="225"/>
                    </a:lnTo>
                    <a:lnTo>
                      <a:pt x="35" y="214"/>
                    </a:lnTo>
                    <a:lnTo>
                      <a:pt x="27" y="194"/>
                    </a:lnTo>
                    <a:lnTo>
                      <a:pt x="20" y="175"/>
                    </a:lnTo>
                    <a:lnTo>
                      <a:pt x="17" y="159"/>
                    </a:lnTo>
                    <a:lnTo>
                      <a:pt x="15" y="147"/>
                    </a:lnTo>
                    <a:lnTo>
                      <a:pt x="14" y="138"/>
                    </a:lnTo>
                    <a:lnTo>
                      <a:pt x="14" y="138"/>
                    </a:lnTo>
                    <a:lnTo>
                      <a:pt x="14" y="125"/>
                    </a:lnTo>
                    <a:lnTo>
                      <a:pt x="16" y="113"/>
                    </a:lnTo>
                    <a:lnTo>
                      <a:pt x="19" y="101"/>
                    </a:lnTo>
                    <a:lnTo>
                      <a:pt x="23" y="90"/>
                    </a:lnTo>
                    <a:lnTo>
                      <a:pt x="29" y="79"/>
                    </a:lnTo>
                    <a:lnTo>
                      <a:pt x="34" y="69"/>
                    </a:lnTo>
                    <a:lnTo>
                      <a:pt x="42" y="60"/>
                    </a:lnTo>
                    <a:lnTo>
                      <a:pt x="49" y="51"/>
                    </a:lnTo>
                    <a:lnTo>
                      <a:pt x="58" y="43"/>
                    </a:lnTo>
                    <a:lnTo>
                      <a:pt x="68" y="36"/>
                    </a:lnTo>
                    <a:lnTo>
                      <a:pt x="77" y="30"/>
                    </a:lnTo>
                    <a:lnTo>
                      <a:pt x="88" y="24"/>
                    </a:lnTo>
                    <a:lnTo>
                      <a:pt x="99" y="21"/>
                    </a:lnTo>
                    <a:lnTo>
                      <a:pt x="111" y="18"/>
                    </a:lnTo>
                    <a:lnTo>
                      <a:pt x="123" y="16"/>
                    </a:lnTo>
                    <a:lnTo>
                      <a:pt x="136" y="16"/>
                    </a:lnTo>
                    <a:lnTo>
                      <a:pt x="136" y="16"/>
                    </a:lnTo>
                    <a:lnTo>
                      <a:pt x="149" y="16"/>
                    </a:lnTo>
                    <a:lnTo>
                      <a:pt x="161" y="18"/>
                    </a:lnTo>
                    <a:lnTo>
                      <a:pt x="173" y="21"/>
                    </a:lnTo>
                    <a:lnTo>
                      <a:pt x="183" y="24"/>
                    </a:lnTo>
                    <a:lnTo>
                      <a:pt x="194" y="30"/>
                    </a:lnTo>
                    <a:lnTo>
                      <a:pt x="204" y="36"/>
                    </a:lnTo>
                    <a:lnTo>
                      <a:pt x="214" y="43"/>
                    </a:lnTo>
                    <a:lnTo>
                      <a:pt x="222" y="51"/>
                    </a:lnTo>
                    <a:lnTo>
                      <a:pt x="230" y="60"/>
                    </a:lnTo>
                    <a:lnTo>
                      <a:pt x="237" y="69"/>
                    </a:lnTo>
                    <a:lnTo>
                      <a:pt x="244" y="79"/>
                    </a:lnTo>
                    <a:lnTo>
                      <a:pt x="248" y="90"/>
                    </a:lnTo>
                    <a:lnTo>
                      <a:pt x="252" y="101"/>
                    </a:lnTo>
                    <a:lnTo>
                      <a:pt x="256" y="113"/>
                    </a:lnTo>
                    <a:lnTo>
                      <a:pt x="258" y="125"/>
                    </a:lnTo>
                    <a:lnTo>
                      <a:pt x="258" y="138"/>
                    </a:lnTo>
                    <a:lnTo>
                      <a:pt x="258" y="138"/>
                    </a:lnTo>
                    <a:lnTo>
                      <a:pt x="257" y="147"/>
                    </a:lnTo>
                    <a:lnTo>
                      <a:pt x="255" y="159"/>
                    </a:lnTo>
                    <a:lnTo>
                      <a:pt x="251" y="175"/>
                    </a:lnTo>
                    <a:lnTo>
                      <a:pt x="245" y="194"/>
                    </a:lnTo>
                    <a:lnTo>
                      <a:pt x="236" y="214"/>
                    </a:lnTo>
                    <a:lnTo>
                      <a:pt x="231" y="225"/>
                    </a:lnTo>
                    <a:lnTo>
                      <a:pt x="224" y="236"/>
                    </a:lnTo>
                    <a:lnTo>
                      <a:pt x="217" y="248"/>
                    </a:lnTo>
                    <a:lnTo>
                      <a:pt x="208" y="260"/>
                    </a:lnTo>
                    <a:lnTo>
                      <a:pt x="208" y="2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8" name="Rectangle 37"/>
              <p:cNvSpPr>
                <a:spLocks noChangeArrowheads="1"/>
              </p:cNvSpPr>
              <p:nvPr/>
            </p:nvSpPr>
            <p:spPr bwMode="auto">
              <a:xfrm>
                <a:off x="4338638" y="1814513"/>
                <a:ext cx="23813" cy="682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9" name="Freeform 38"/>
              <p:cNvSpPr>
                <a:spLocks/>
              </p:cNvSpPr>
              <p:nvPr/>
            </p:nvSpPr>
            <p:spPr bwMode="auto">
              <a:xfrm>
                <a:off x="4173538" y="1855788"/>
                <a:ext cx="55563" cy="71438"/>
              </a:xfrm>
              <a:custGeom>
                <a:avLst/>
                <a:gdLst>
                  <a:gd name="T0" fmla="*/ 35 w 35"/>
                  <a:gd name="T1" fmla="*/ 37 h 45"/>
                  <a:gd name="T2" fmla="*/ 12 w 35"/>
                  <a:gd name="T3" fmla="*/ 0 h 45"/>
                  <a:gd name="T4" fmla="*/ 0 w 35"/>
                  <a:gd name="T5" fmla="*/ 7 h 45"/>
                  <a:gd name="T6" fmla="*/ 22 w 35"/>
                  <a:gd name="T7" fmla="*/ 45 h 45"/>
                  <a:gd name="T8" fmla="*/ 35 w 35"/>
                  <a:gd name="T9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45">
                    <a:moveTo>
                      <a:pt x="35" y="37"/>
                    </a:moveTo>
                    <a:lnTo>
                      <a:pt x="12" y="0"/>
                    </a:lnTo>
                    <a:lnTo>
                      <a:pt x="0" y="7"/>
                    </a:lnTo>
                    <a:lnTo>
                      <a:pt x="22" y="45"/>
                    </a:lnTo>
                    <a:lnTo>
                      <a:pt x="35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0" name="Freeform 39"/>
              <p:cNvSpPr>
                <a:spLocks/>
              </p:cNvSpPr>
              <p:nvPr/>
            </p:nvSpPr>
            <p:spPr bwMode="auto">
              <a:xfrm>
                <a:off x="4057650" y="1976438"/>
                <a:ext cx="69850" cy="53975"/>
              </a:xfrm>
              <a:custGeom>
                <a:avLst/>
                <a:gdLst>
                  <a:gd name="T0" fmla="*/ 44 w 44"/>
                  <a:gd name="T1" fmla="*/ 22 h 34"/>
                  <a:gd name="T2" fmla="*/ 7 w 44"/>
                  <a:gd name="T3" fmla="*/ 0 h 34"/>
                  <a:gd name="T4" fmla="*/ 0 w 44"/>
                  <a:gd name="T5" fmla="*/ 12 h 34"/>
                  <a:gd name="T6" fmla="*/ 38 w 44"/>
                  <a:gd name="T7" fmla="*/ 34 h 34"/>
                  <a:gd name="T8" fmla="*/ 44 w 44"/>
                  <a:gd name="T9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4">
                    <a:moveTo>
                      <a:pt x="44" y="22"/>
                    </a:moveTo>
                    <a:lnTo>
                      <a:pt x="7" y="0"/>
                    </a:lnTo>
                    <a:lnTo>
                      <a:pt x="0" y="12"/>
                    </a:lnTo>
                    <a:lnTo>
                      <a:pt x="38" y="34"/>
                    </a:lnTo>
                    <a:lnTo>
                      <a:pt x="44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1" name="Rectangle 40"/>
              <p:cNvSpPr>
                <a:spLocks noChangeArrowheads="1"/>
              </p:cNvSpPr>
              <p:nvPr/>
            </p:nvSpPr>
            <p:spPr bwMode="auto">
              <a:xfrm>
                <a:off x="4021138" y="2143125"/>
                <a:ext cx="68263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Rectangle 41"/>
              <p:cNvSpPr>
                <a:spLocks noChangeArrowheads="1"/>
              </p:cNvSpPr>
              <p:nvPr/>
            </p:nvSpPr>
            <p:spPr bwMode="auto">
              <a:xfrm>
                <a:off x="4621213" y="2133600"/>
                <a:ext cx="69850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42"/>
              <p:cNvSpPr>
                <a:spLocks/>
              </p:cNvSpPr>
              <p:nvPr/>
            </p:nvSpPr>
            <p:spPr bwMode="auto">
              <a:xfrm>
                <a:off x="4578350" y="1966913"/>
                <a:ext cx="69850" cy="53975"/>
              </a:xfrm>
              <a:custGeom>
                <a:avLst/>
                <a:gdLst>
                  <a:gd name="T0" fmla="*/ 44 w 44"/>
                  <a:gd name="T1" fmla="*/ 13 h 34"/>
                  <a:gd name="T2" fmla="*/ 38 w 44"/>
                  <a:gd name="T3" fmla="*/ 0 h 34"/>
                  <a:gd name="T4" fmla="*/ 0 w 44"/>
                  <a:gd name="T5" fmla="*/ 22 h 34"/>
                  <a:gd name="T6" fmla="*/ 7 w 44"/>
                  <a:gd name="T7" fmla="*/ 34 h 34"/>
                  <a:gd name="T8" fmla="*/ 44 w 44"/>
                  <a:gd name="T9" fmla="*/ 1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4">
                    <a:moveTo>
                      <a:pt x="44" y="13"/>
                    </a:moveTo>
                    <a:lnTo>
                      <a:pt x="38" y="0"/>
                    </a:lnTo>
                    <a:lnTo>
                      <a:pt x="0" y="22"/>
                    </a:lnTo>
                    <a:lnTo>
                      <a:pt x="7" y="34"/>
                    </a:lnTo>
                    <a:lnTo>
                      <a:pt x="44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43"/>
              <p:cNvSpPr>
                <a:spLocks/>
              </p:cNvSpPr>
              <p:nvPr/>
            </p:nvSpPr>
            <p:spPr bwMode="auto">
              <a:xfrm>
                <a:off x="4473575" y="1849438"/>
                <a:ext cx="55563" cy="73025"/>
              </a:xfrm>
              <a:custGeom>
                <a:avLst/>
                <a:gdLst>
                  <a:gd name="T0" fmla="*/ 35 w 35"/>
                  <a:gd name="T1" fmla="*/ 8 h 46"/>
                  <a:gd name="T2" fmla="*/ 23 w 35"/>
                  <a:gd name="T3" fmla="*/ 0 h 46"/>
                  <a:gd name="T4" fmla="*/ 0 w 35"/>
                  <a:gd name="T5" fmla="*/ 38 h 46"/>
                  <a:gd name="T6" fmla="*/ 13 w 35"/>
                  <a:gd name="T7" fmla="*/ 46 h 46"/>
                  <a:gd name="T8" fmla="*/ 35 w 35"/>
                  <a:gd name="T9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46">
                    <a:moveTo>
                      <a:pt x="35" y="8"/>
                    </a:moveTo>
                    <a:lnTo>
                      <a:pt x="23" y="0"/>
                    </a:lnTo>
                    <a:lnTo>
                      <a:pt x="0" y="38"/>
                    </a:lnTo>
                    <a:lnTo>
                      <a:pt x="13" y="46"/>
                    </a:lnTo>
                    <a:lnTo>
                      <a:pt x="3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44"/>
              <p:cNvSpPr>
                <a:spLocks/>
              </p:cNvSpPr>
              <p:nvPr/>
            </p:nvSpPr>
            <p:spPr bwMode="auto">
              <a:xfrm>
                <a:off x="4579938" y="2271713"/>
                <a:ext cx="73025" cy="52388"/>
              </a:xfrm>
              <a:custGeom>
                <a:avLst/>
                <a:gdLst>
                  <a:gd name="T0" fmla="*/ 0 w 46"/>
                  <a:gd name="T1" fmla="*/ 12 h 33"/>
                  <a:gd name="T2" fmla="*/ 38 w 46"/>
                  <a:gd name="T3" fmla="*/ 33 h 33"/>
                  <a:gd name="T4" fmla="*/ 46 w 46"/>
                  <a:gd name="T5" fmla="*/ 22 h 33"/>
                  <a:gd name="T6" fmla="*/ 8 w 46"/>
                  <a:gd name="T7" fmla="*/ 0 h 33"/>
                  <a:gd name="T8" fmla="*/ 0 w 46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3">
                    <a:moveTo>
                      <a:pt x="0" y="12"/>
                    </a:moveTo>
                    <a:lnTo>
                      <a:pt x="38" y="33"/>
                    </a:lnTo>
                    <a:lnTo>
                      <a:pt x="46" y="22"/>
                    </a:lnTo>
                    <a:lnTo>
                      <a:pt x="8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45"/>
              <p:cNvSpPr>
                <a:spLocks/>
              </p:cNvSpPr>
              <p:nvPr/>
            </p:nvSpPr>
            <p:spPr bwMode="auto">
              <a:xfrm>
                <a:off x="4059238" y="2279650"/>
                <a:ext cx="71438" cy="53975"/>
              </a:xfrm>
              <a:custGeom>
                <a:avLst/>
                <a:gdLst>
                  <a:gd name="T0" fmla="*/ 0 w 45"/>
                  <a:gd name="T1" fmla="*/ 22 h 34"/>
                  <a:gd name="T2" fmla="*/ 8 w 45"/>
                  <a:gd name="T3" fmla="*/ 34 h 34"/>
                  <a:gd name="T4" fmla="*/ 45 w 45"/>
                  <a:gd name="T5" fmla="*/ 12 h 34"/>
                  <a:gd name="T6" fmla="*/ 38 w 45"/>
                  <a:gd name="T7" fmla="*/ 0 h 34"/>
                  <a:gd name="T8" fmla="*/ 0 w 45"/>
                  <a:gd name="T9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34">
                    <a:moveTo>
                      <a:pt x="0" y="22"/>
                    </a:moveTo>
                    <a:lnTo>
                      <a:pt x="8" y="34"/>
                    </a:lnTo>
                    <a:lnTo>
                      <a:pt x="45" y="12"/>
                    </a:lnTo>
                    <a:lnTo>
                      <a:pt x="38" y="0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89" name="Group 88"/>
          <p:cNvGrpSpPr/>
          <p:nvPr/>
        </p:nvGrpSpPr>
        <p:grpSpPr>
          <a:xfrm>
            <a:off x="1739211" y="1533839"/>
            <a:ext cx="769168" cy="769168"/>
            <a:chOff x="6232569" y="2664374"/>
            <a:chExt cx="769168" cy="769168"/>
          </a:xfrm>
        </p:grpSpPr>
        <p:sp>
          <p:nvSpPr>
            <p:cNvPr id="33" name="타원 33"/>
            <p:cNvSpPr/>
            <p:nvPr/>
          </p:nvSpPr>
          <p:spPr>
            <a:xfrm>
              <a:off x="6232569" y="2664374"/>
              <a:ext cx="769168" cy="769168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6435304" y="2830831"/>
              <a:ext cx="363699" cy="436255"/>
              <a:chOff x="4051300" y="3109913"/>
              <a:chExt cx="628650" cy="754063"/>
            </a:xfrm>
            <a:solidFill>
              <a:schemeClr val="bg1"/>
            </a:solidFill>
          </p:grpSpPr>
          <p:sp>
            <p:nvSpPr>
              <p:cNvPr id="54" name="Freeform 53"/>
              <p:cNvSpPr>
                <a:spLocks noEditPoints="1"/>
              </p:cNvSpPr>
              <p:nvPr/>
            </p:nvSpPr>
            <p:spPr bwMode="auto">
              <a:xfrm>
                <a:off x="4051300" y="3109913"/>
                <a:ext cx="628650" cy="754063"/>
              </a:xfrm>
              <a:custGeom>
                <a:avLst/>
                <a:gdLst>
                  <a:gd name="T0" fmla="*/ 376 w 396"/>
                  <a:gd name="T1" fmla="*/ 361 h 475"/>
                  <a:gd name="T2" fmla="*/ 287 w 396"/>
                  <a:gd name="T3" fmla="*/ 265 h 475"/>
                  <a:gd name="T4" fmla="*/ 258 w 396"/>
                  <a:gd name="T5" fmla="*/ 133 h 475"/>
                  <a:gd name="T6" fmla="*/ 244 w 396"/>
                  <a:gd name="T7" fmla="*/ 70 h 475"/>
                  <a:gd name="T8" fmla="*/ 237 w 396"/>
                  <a:gd name="T9" fmla="*/ 52 h 475"/>
                  <a:gd name="T10" fmla="*/ 233 w 396"/>
                  <a:gd name="T11" fmla="*/ 39 h 475"/>
                  <a:gd name="T12" fmla="*/ 226 w 396"/>
                  <a:gd name="T13" fmla="*/ 27 h 475"/>
                  <a:gd name="T14" fmla="*/ 220 w 396"/>
                  <a:gd name="T15" fmla="*/ 17 h 475"/>
                  <a:gd name="T16" fmla="*/ 213 w 396"/>
                  <a:gd name="T17" fmla="*/ 10 h 475"/>
                  <a:gd name="T18" fmla="*/ 189 w 396"/>
                  <a:gd name="T19" fmla="*/ 6 h 475"/>
                  <a:gd name="T20" fmla="*/ 182 w 396"/>
                  <a:gd name="T21" fmla="*/ 11 h 475"/>
                  <a:gd name="T22" fmla="*/ 176 w 396"/>
                  <a:gd name="T23" fmla="*/ 18 h 475"/>
                  <a:gd name="T24" fmla="*/ 169 w 396"/>
                  <a:gd name="T25" fmla="*/ 28 h 475"/>
                  <a:gd name="T26" fmla="*/ 164 w 396"/>
                  <a:gd name="T27" fmla="*/ 41 h 475"/>
                  <a:gd name="T28" fmla="*/ 157 w 396"/>
                  <a:gd name="T29" fmla="*/ 55 h 475"/>
                  <a:gd name="T30" fmla="*/ 152 w 396"/>
                  <a:gd name="T31" fmla="*/ 70 h 475"/>
                  <a:gd name="T32" fmla="*/ 139 w 396"/>
                  <a:gd name="T33" fmla="*/ 144 h 475"/>
                  <a:gd name="T34" fmla="*/ 102 w 396"/>
                  <a:gd name="T35" fmla="*/ 278 h 475"/>
                  <a:gd name="T36" fmla="*/ 19 w 396"/>
                  <a:gd name="T37" fmla="*/ 362 h 475"/>
                  <a:gd name="T38" fmla="*/ 1 w 396"/>
                  <a:gd name="T39" fmla="*/ 438 h 475"/>
                  <a:gd name="T40" fmla="*/ 124 w 396"/>
                  <a:gd name="T41" fmla="*/ 474 h 475"/>
                  <a:gd name="T42" fmla="*/ 258 w 396"/>
                  <a:gd name="T43" fmla="*/ 469 h 475"/>
                  <a:gd name="T44" fmla="*/ 339 w 396"/>
                  <a:gd name="T45" fmla="*/ 461 h 475"/>
                  <a:gd name="T46" fmla="*/ 374 w 396"/>
                  <a:gd name="T47" fmla="*/ 378 h 475"/>
                  <a:gd name="T48" fmla="*/ 328 w 396"/>
                  <a:gd name="T49" fmla="*/ 355 h 475"/>
                  <a:gd name="T50" fmla="*/ 262 w 396"/>
                  <a:gd name="T51" fmla="*/ 259 h 475"/>
                  <a:gd name="T52" fmla="*/ 351 w 396"/>
                  <a:gd name="T53" fmla="*/ 360 h 475"/>
                  <a:gd name="T54" fmla="*/ 168 w 396"/>
                  <a:gd name="T55" fmla="*/ 68 h 475"/>
                  <a:gd name="T56" fmla="*/ 172 w 396"/>
                  <a:gd name="T57" fmla="*/ 55 h 475"/>
                  <a:gd name="T58" fmla="*/ 178 w 396"/>
                  <a:gd name="T59" fmla="*/ 43 h 475"/>
                  <a:gd name="T60" fmla="*/ 182 w 396"/>
                  <a:gd name="T61" fmla="*/ 35 h 475"/>
                  <a:gd name="T62" fmla="*/ 187 w 396"/>
                  <a:gd name="T63" fmla="*/ 26 h 475"/>
                  <a:gd name="T64" fmla="*/ 194 w 396"/>
                  <a:gd name="T65" fmla="*/ 20 h 475"/>
                  <a:gd name="T66" fmla="*/ 203 w 396"/>
                  <a:gd name="T67" fmla="*/ 20 h 475"/>
                  <a:gd name="T68" fmla="*/ 208 w 396"/>
                  <a:gd name="T69" fmla="*/ 25 h 475"/>
                  <a:gd name="T70" fmla="*/ 213 w 396"/>
                  <a:gd name="T71" fmla="*/ 34 h 475"/>
                  <a:gd name="T72" fmla="*/ 218 w 396"/>
                  <a:gd name="T73" fmla="*/ 42 h 475"/>
                  <a:gd name="T74" fmla="*/ 223 w 396"/>
                  <a:gd name="T75" fmla="*/ 55 h 475"/>
                  <a:gd name="T76" fmla="*/ 166 w 396"/>
                  <a:gd name="T77" fmla="*/ 75 h 475"/>
                  <a:gd name="T78" fmla="*/ 243 w 396"/>
                  <a:gd name="T79" fmla="*/ 142 h 475"/>
                  <a:gd name="T80" fmla="*/ 154 w 396"/>
                  <a:gd name="T81" fmla="*/ 132 h 475"/>
                  <a:gd name="T82" fmla="*/ 62 w 396"/>
                  <a:gd name="T83" fmla="*/ 347 h 475"/>
                  <a:gd name="T84" fmla="*/ 129 w 396"/>
                  <a:gd name="T85" fmla="*/ 273 h 475"/>
                  <a:gd name="T86" fmla="*/ 56 w 396"/>
                  <a:gd name="T87" fmla="*/ 364 h 475"/>
                  <a:gd name="T88" fmla="*/ 22 w 396"/>
                  <a:gd name="T89" fmla="*/ 378 h 475"/>
                  <a:gd name="T90" fmla="*/ 27 w 396"/>
                  <a:gd name="T91" fmla="*/ 395 h 475"/>
                  <a:gd name="T92" fmla="*/ 139 w 396"/>
                  <a:gd name="T93" fmla="*/ 436 h 475"/>
                  <a:gd name="T94" fmla="*/ 99 w 396"/>
                  <a:gd name="T95" fmla="*/ 371 h 475"/>
                  <a:gd name="T96" fmla="*/ 62 w 396"/>
                  <a:gd name="T97" fmla="*/ 401 h 475"/>
                  <a:gd name="T98" fmla="*/ 72 w 396"/>
                  <a:gd name="T99" fmla="*/ 436 h 475"/>
                  <a:gd name="T100" fmla="*/ 95 w 396"/>
                  <a:gd name="T101" fmla="*/ 385 h 475"/>
                  <a:gd name="T102" fmla="*/ 72 w 396"/>
                  <a:gd name="T103" fmla="*/ 460 h 475"/>
                  <a:gd name="T104" fmla="*/ 153 w 396"/>
                  <a:gd name="T105" fmla="*/ 448 h 475"/>
                  <a:gd name="T106" fmla="*/ 325 w 396"/>
                  <a:gd name="T107" fmla="*/ 450 h 475"/>
                  <a:gd name="T108" fmla="*/ 294 w 396"/>
                  <a:gd name="T109" fmla="*/ 392 h 475"/>
                  <a:gd name="T110" fmla="*/ 322 w 396"/>
                  <a:gd name="T111" fmla="*/ 416 h 475"/>
                  <a:gd name="T112" fmla="*/ 326 w 396"/>
                  <a:gd name="T113" fmla="*/ 382 h 475"/>
                  <a:gd name="T114" fmla="*/ 290 w 396"/>
                  <a:gd name="T115" fmla="*/ 375 h 475"/>
                  <a:gd name="T116" fmla="*/ 258 w 396"/>
                  <a:gd name="T117" fmla="*/ 292 h 475"/>
                  <a:gd name="T118" fmla="*/ 375 w 396"/>
                  <a:gd name="T119" fmla="*/ 40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96" h="475">
                    <a:moveTo>
                      <a:pt x="396" y="427"/>
                    </a:moveTo>
                    <a:lnTo>
                      <a:pt x="396" y="427"/>
                    </a:lnTo>
                    <a:lnTo>
                      <a:pt x="396" y="411"/>
                    </a:lnTo>
                    <a:lnTo>
                      <a:pt x="395" y="393"/>
                    </a:lnTo>
                    <a:lnTo>
                      <a:pt x="393" y="386"/>
                    </a:lnTo>
                    <a:lnTo>
                      <a:pt x="391" y="378"/>
                    </a:lnTo>
                    <a:lnTo>
                      <a:pt x="387" y="373"/>
                    </a:lnTo>
                    <a:lnTo>
                      <a:pt x="384" y="367"/>
                    </a:lnTo>
                    <a:lnTo>
                      <a:pt x="378" y="362"/>
                    </a:lnTo>
                    <a:lnTo>
                      <a:pt x="376" y="361"/>
                    </a:lnTo>
                    <a:lnTo>
                      <a:pt x="376" y="361"/>
                    </a:lnTo>
                    <a:lnTo>
                      <a:pt x="364" y="353"/>
                    </a:lnTo>
                    <a:lnTo>
                      <a:pt x="352" y="344"/>
                    </a:lnTo>
                    <a:lnTo>
                      <a:pt x="341" y="335"/>
                    </a:lnTo>
                    <a:lnTo>
                      <a:pt x="330" y="324"/>
                    </a:lnTo>
                    <a:lnTo>
                      <a:pt x="320" y="313"/>
                    </a:lnTo>
                    <a:lnTo>
                      <a:pt x="311" y="303"/>
                    </a:lnTo>
                    <a:lnTo>
                      <a:pt x="302" y="290"/>
                    </a:lnTo>
                    <a:lnTo>
                      <a:pt x="294" y="278"/>
                    </a:lnTo>
                    <a:lnTo>
                      <a:pt x="287" y="265"/>
                    </a:lnTo>
                    <a:lnTo>
                      <a:pt x="280" y="251"/>
                    </a:lnTo>
                    <a:lnTo>
                      <a:pt x="274" y="237"/>
                    </a:lnTo>
                    <a:lnTo>
                      <a:pt x="270" y="223"/>
                    </a:lnTo>
                    <a:lnTo>
                      <a:pt x="265" y="207"/>
                    </a:lnTo>
                    <a:lnTo>
                      <a:pt x="262" y="193"/>
                    </a:lnTo>
                    <a:lnTo>
                      <a:pt x="260" y="178"/>
                    </a:lnTo>
                    <a:lnTo>
                      <a:pt x="258" y="162"/>
                    </a:lnTo>
                    <a:lnTo>
                      <a:pt x="258" y="144"/>
                    </a:lnTo>
                    <a:lnTo>
                      <a:pt x="258" y="144"/>
                    </a:lnTo>
                    <a:lnTo>
                      <a:pt x="258" y="133"/>
                    </a:lnTo>
                    <a:lnTo>
                      <a:pt x="256" y="120"/>
                    </a:lnTo>
                    <a:lnTo>
                      <a:pt x="249" y="90"/>
                    </a:lnTo>
                    <a:lnTo>
                      <a:pt x="250" y="90"/>
                    </a:lnTo>
                    <a:lnTo>
                      <a:pt x="245" y="71"/>
                    </a:lnTo>
                    <a:lnTo>
                      <a:pt x="245" y="71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7" y="52"/>
                    </a:lnTo>
                    <a:lnTo>
                      <a:pt x="237" y="52"/>
                    </a:lnTo>
                    <a:lnTo>
                      <a:pt x="237" y="51"/>
                    </a:lnTo>
                    <a:lnTo>
                      <a:pt x="237" y="51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4"/>
                    </a:lnTo>
                    <a:lnTo>
                      <a:pt x="235" y="44"/>
                    </a:lnTo>
                    <a:lnTo>
                      <a:pt x="233" y="41"/>
                    </a:lnTo>
                    <a:lnTo>
                      <a:pt x="233" y="41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231" y="36"/>
                    </a:lnTo>
                    <a:lnTo>
                      <a:pt x="231" y="36"/>
                    </a:lnTo>
                    <a:lnTo>
                      <a:pt x="230" y="34"/>
                    </a:lnTo>
                    <a:lnTo>
                      <a:pt x="230" y="34"/>
                    </a:lnTo>
                    <a:lnTo>
                      <a:pt x="229" y="31"/>
                    </a:lnTo>
                    <a:lnTo>
                      <a:pt x="229" y="31"/>
                    </a:lnTo>
                    <a:lnTo>
                      <a:pt x="227" y="29"/>
                    </a:lnTo>
                    <a:lnTo>
                      <a:pt x="227" y="29"/>
                    </a:lnTo>
                    <a:lnTo>
                      <a:pt x="226" y="27"/>
                    </a:lnTo>
                    <a:lnTo>
                      <a:pt x="226" y="27"/>
                    </a:lnTo>
                    <a:lnTo>
                      <a:pt x="225" y="25"/>
                    </a:lnTo>
                    <a:lnTo>
                      <a:pt x="225" y="25"/>
                    </a:lnTo>
                    <a:lnTo>
                      <a:pt x="223" y="23"/>
                    </a:lnTo>
                    <a:lnTo>
                      <a:pt x="223" y="23"/>
                    </a:lnTo>
                    <a:lnTo>
                      <a:pt x="222" y="21"/>
                    </a:lnTo>
                    <a:lnTo>
                      <a:pt x="222" y="21"/>
                    </a:lnTo>
                    <a:lnTo>
                      <a:pt x="221" y="18"/>
                    </a:lnTo>
                    <a:lnTo>
                      <a:pt x="221" y="18"/>
                    </a:lnTo>
                    <a:lnTo>
                      <a:pt x="220" y="17"/>
                    </a:lnTo>
                    <a:lnTo>
                      <a:pt x="220" y="17"/>
                    </a:lnTo>
                    <a:lnTo>
                      <a:pt x="219" y="15"/>
                    </a:lnTo>
                    <a:lnTo>
                      <a:pt x="219" y="15"/>
                    </a:lnTo>
                    <a:lnTo>
                      <a:pt x="217" y="14"/>
                    </a:lnTo>
                    <a:lnTo>
                      <a:pt x="217" y="14"/>
                    </a:lnTo>
                    <a:lnTo>
                      <a:pt x="216" y="12"/>
                    </a:lnTo>
                    <a:lnTo>
                      <a:pt x="216" y="12"/>
                    </a:lnTo>
                    <a:lnTo>
                      <a:pt x="214" y="11"/>
                    </a:lnTo>
                    <a:lnTo>
                      <a:pt x="214" y="11"/>
                    </a:lnTo>
                    <a:lnTo>
                      <a:pt x="213" y="10"/>
                    </a:lnTo>
                    <a:lnTo>
                      <a:pt x="213" y="10"/>
                    </a:lnTo>
                    <a:lnTo>
                      <a:pt x="211" y="8"/>
                    </a:lnTo>
                    <a:lnTo>
                      <a:pt x="211" y="8"/>
                    </a:lnTo>
                    <a:lnTo>
                      <a:pt x="210" y="8"/>
                    </a:lnTo>
                    <a:lnTo>
                      <a:pt x="210" y="8"/>
                    </a:lnTo>
                    <a:lnTo>
                      <a:pt x="205" y="3"/>
                    </a:lnTo>
                    <a:lnTo>
                      <a:pt x="198" y="0"/>
                    </a:lnTo>
                    <a:lnTo>
                      <a:pt x="192" y="3"/>
                    </a:lnTo>
                    <a:lnTo>
                      <a:pt x="192" y="3"/>
                    </a:lnTo>
                    <a:lnTo>
                      <a:pt x="189" y="6"/>
                    </a:lnTo>
                    <a:lnTo>
                      <a:pt x="189" y="6"/>
                    </a:lnTo>
                    <a:lnTo>
                      <a:pt x="187" y="7"/>
                    </a:lnTo>
                    <a:lnTo>
                      <a:pt x="187" y="7"/>
                    </a:lnTo>
                    <a:lnTo>
                      <a:pt x="185" y="8"/>
                    </a:lnTo>
                    <a:lnTo>
                      <a:pt x="185" y="8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3" y="10"/>
                    </a:lnTo>
                    <a:lnTo>
                      <a:pt x="183" y="10"/>
                    </a:lnTo>
                    <a:lnTo>
                      <a:pt x="182" y="11"/>
                    </a:lnTo>
                    <a:lnTo>
                      <a:pt x="182" y="11"/>
                    </a:lnTo>
                    <a:lnTo>
                      <a:pt x="181" y="12"/>
                    </a:lnTo>
                    <a:lnTo>
                      <a:pt x="181" y="12"/>
                    </a:lnTo>
                    <a:lnTo>
                      <a:pt x="179" y="14"/>
                    </a:lnTo>
                    <a:lnTo>
                      <a:pt x="179" y="14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7" y="17"/>
                    </a:lnTo>
                    <a:lnTo>
                      <a:pt x="177" y="17"/>
                    </a:lnTo>
                    <a:lnTo>
                      <a:pt x="176" y="18"/>
                    </a:lnTo>
                    <a:lnTo>
                      <a:pt x="176" y="18"/>
                    </a:lnTo>
                    <a:lnTo>
                      <a:pt x="175" y="21"/>
                    </a:lnTo>
                    <a:lnTo>
                      <a:pt x="175" y="21"/>
                    </a:lnTo>
                    <a:lnTo>
                      <a:pt x="172" y="23"/>
                    </a:lnTo>
                    <a:lnTo>
                      <a:pt x="172" y="23"/>
                    </a:lnTo>
                    <a:lnTo>
                      <a:pt x="171" y="25"/>
                    </a:lnTo>
                    <a:lnTo>
                      <a:pt x="171" y="25"/>
                    </a:lnTo>
                    <a:lnTo>
                      <a:pt x="170" y="27"/>
                    </a:lnTo>
                    <a:lnTo>
                      <a:pt x="170" y="27"/>
                    </a:lnTo>
                    <a:lnTo>
                      <a:pt x="169" y="28"/>
                    </a:lnTo>
                    <a:lnTo>
                      <a:pt x="169" y="28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7" y="34"/>
                    </a:lnTo>
                    <a:lnTo>
                      <a:pt x="167" y="34"/>
                    </a:lnTo>
                    <a:lnTo>
                      <a:pt x="166" y="36"/>
                    </a:lnTo>
                    <a:lnTo>
                      <a:pt x="166" y="36"/>
                    </a:lnTo>
                    <a:lnTo>
                      <a:pt x="165" y="38"/>
                    </a:lnTo>
                    <a:lnTo>
                      <a:pt x="165" y="38"/>
                    </a:lnTo>
                    <a:lnTo>
                      <a:pt x="164" y="41"/>
                    </a:lnTo>
                    <a:lnTo>
                      <a:pt x="164" y="41"/>
                    </a:lnTo>
                    <a:lnTo>
                      <a:pt x="163" y="43"/>
                    </a:lnTo>
                    <a:lnTo>
                      <a:pt x="163" y="43"/>
                    </a:lnTo>
                    <a:lnTo>
                      <a:pt x="160" y="47"/>
                    </a:lnTo>
                    <a:lnTo>
                      <a:pt x="160" y="47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58" y="52"/>
                    </a:lnTo>
                    <a:lnTo>
                      <a:pt x="158" y="52"/>
                    </a:lnTo>
                    <a:lnTo>
                      <a:pt x="157" y="55"/>
                    </a:lnTo>
                    <a:lnTo>
                      <a:pt x="157" y="55"/>
                    </a:lnTo>
                    <a:lnTo>
                      <a:pt x="156" y="58"/>
                    </a:lnTo>
                    <a:lnTo>
                      <a:pt x="156" y="58"/>
                    </a:lnTo>
                    <a:lnTo>
                      <a:pt x="155" y="62"/>
                    </a:lnTo>
                    <a:lnTo>
                      <a:pt x="155" y="62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3" y="69"/>
                    </a:lnTo>
                    <a:lnTo>
                      <a:pt x="153" y="69"/>
                    </a:lnTo>
                    <a:lnTo>
                      <a:pt x="152" y="70"/>
                    </a:lnTo>
                    <a:lnTo>
                      <a:pt x="152" y="70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46" y="90"/>
                    </a:lnTo>
                    <a:lnTo>
                      <a:pt x="148" y="90"/>
                    </a:lnTo>
                    <a:lnTo>
                      <a:pt x="148" y="90"/>
                    </a:lnTo>
                    <a:lnTo>
                      <a:pt x="141" y="120"/>
                    </a:lnTo>
                    <a:lnTo>
                      <a:pt x="139" y="133"/>
                    </a:lnTo>
                    <a:lnTo>
                      <a:pt x="139" y="144"/>
                    </a:lnTo>
                    <a:lnTo>
                      <a:pt x="139" y="162"/>
                    </a:lnTo>
                    <a:lnTo>
                      <a:pt x="139" y="162"/>
                    </a:lnTo>
                    <a:lnTo>
                      <a:pt x="137" y="178"/>
                    </a:lnTo>
                    <a:lnTo>
                      <a:pt x="135" y="193"/>
                    </a:lnTo>
                    <a:lnTo>
                      <a:pt x="131" y="209"/>
                    </a:lnTo>
                    <a:lnTo>
                      <a:pt x="127" y="223"/>
                    </a:lnTo>
                    <a:lnTo>
                      <a:pt x="122" y="237"/>
                    </a:lnTo>
                    <a:lnTo>
                      <a:pt x="116" y="251"/>
                    </a:lnTo>
                    <a:lnTo>
                      <a:pt x="110" y="265"/>
                    </a:lnTo>
                    <a:lnTo>
                      <a:pt x="102" y="278"/>
                    </a:lnTo>
                    <a:lnTo>
                      <a:pt x="95" y="290"/>
                    </a:lnTo>
                    <a:lnTo>
                      <a:pt x="86" y="303"/>
                    </a:lnTo>
                    <a:lnTo>
                      <a:pt x="76" y="313"/>
                    </a:lnTo>
                    <a:lnTo>
                      <a:pt x="67" y="324"/>
                    </a:lnTo>
                    <a:lnTo>
                      <a:pt x="56" y="335"/>
                    </a:lnTo>
                    <a:lnTo>
                      <a:pt x="44" y="344"/>
                    </a:lnTo>
                    <a:lnTo>
                      <a:pt x="32" y="353"/>
                    </a:lnTo>
                    <a:lnTo>
                      <a:pt x="20" y="361"/>
                    </a:lnTo>
                    <a:lnTo>
                      <a:pt x="19" y="362"/>
                    </a:lnTo>
                    <a:lnTo>
                      <a:pt x="19" y="362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8" y="372"/>
                    </a:lnTo>
                    <a:lnTo>
                      <a:pt x="6" y="378"/>
                    </a:lnTo>
                    <a:lnTo>
                      <a:pt x="4" y="386"/>
                    </a:lnTo>
                    <a:lnTo>
                      <a:pt x="2" y="393"/>
                    </a:lnTo>
                    <a:lnTo>
                      <a:pt x="1" y="411"/>
                    </a:lnTo>
                    <a:lnTo>
                      <a:pt x="0" y="426"/>
                    </a:lnTo>
                    <a:lnTo>
                      <a:pt x="0" y="426"/>
                    </a:lnTo>
                    <a:lnTo>
                      <a:pt x="1" y="438"/>
                    </a:lnTo>
                    <a:lnTo>
                      <a:pt x="1" y="444"/>
                    </a:lnTo>
                    <a:lnTo>
                      <a:pt x="2" y="450"/>
                    </a:lnTo>
                    <a:lnTo>
                      <a:pt x="2" y="450"/>
                    </a:lnTo>
                    <a:lnTo>
                      <a:pt x="57" y="450"/>
                    </a:lnTo>
                    <a:lnTo>
                      <a:pt x="57" y="450"/>
                    </a:lnTo>
                    <a:lnTo>
                      <a:pt x="58" y="461"/>
                    </a:lnTo>
                    <a:lnTo>
                      <a:pt x="59" y="474"/>
                    </a:lnTo>
                    <a:lnTo>
                      <a:pt x="72" y="474"/>
                    </a:lnTo>
                    <a:lnTo>
                      <a:pt x="111" y="474"/>
                    </a:lnTo>
                    <a:lnTo>
                      <a:pt x="124" y="474"/>
                    </a:lnTo>
                    <a:lnTo>
                      <a:pt x="125" y="461"/>
                    </a:lnTo>
                    <a:lnTo>
                      <a:pt x="125" y="461"/>
                    </a:lnTo>
                    <a:lnTo>
                      <a:pt x="125" y="450"/>
                    </a:lnTo>
                    <a:lnTo>
                      <a:pt x="138" y="450"/>
                    </a:lnTo>
                    <a:lnTo>
                      <a:pt x="138" y="450"/>
                    </a:lnTo>
                    <a:lnTo>
                      <a:pt x="139" y="469"/>
                    </a:lnTo>
                    <a:lnTo>
                      <a:pt x="140" y="475"/>
                    </a:lnTo>
                    <a:lnTo>
                      <a:pt x="257" y="475"/>
                    </a:lnTo>
                    <a:lnTo>
                      <a:pt x="258" y="469"/>
                    </a:lnTo>
                    <a:lnTo>
                      <a:pt x="258" y="469"/>
                    </a:lnTo>
                    <a:lnTo>
                      <a:pt x="259" y="450"/>
                    </a:lnTo>
                    <a:lnTo>
                      <a:pt x="271" y="450"/>
                    </a:lnTo>
                    <a:lnTo>
                      <a:pt x="271" y="450"/>
                    </a:lnTo>
                    <a:lnTo>
                      <a:pt x="272" y="461"/>
                    </a:lnTo>
                    <a:lnTo>
                      <a:pt x="273" y="474"/>
                    </a:lnTo>
                    <a:lnTo>
                      <a:pt x="286" y="474"/>
                    </a:lnTo>
                    <a:lnTo>
                      <a:pt x="325" y="474"/>
                    </a:lnTo>
                    <a:lnTo>
                      <a:pt x="338" y="474"/>
                    </a:lnTo>
                    <a:lnTo>
                      <a:pt x="339" y="461"/>
                    </a:lnTo>
                    <a:lnTo>
                      <a:pt x="339" y="461"/>
                    </a:lnTo>
                    <a:lnTo>
                      <a:pt x="339" y="450"/>
                    </a:lnTo>
                    <a:lnTo>
                      <a:pt x="395" y="450"/>
                    </a:lnTo>
                    <a:lnTo>
                      <a:pt x="395" y="450"/>
                    </a:lnTo>
                    <a:lnTo>
                      <a:pt x="396" y="444"/>
                    </a:lnTo>
                    <a:lnTo>
                      <a:pt x="396" y="444"/>
                    </a:lnTo>
                    <a:lnTo>
                      <a:pt x="396" y="438"/>
                    </a:lnTo>
                    <a:lnTo>
                      <a:pt x="396" y="427"/>
                    </a:lnTo>
                    <a:lnTo>
                      <a:pt x="396" y="427"/>
                    </a:lnTo>
                    <a:close/>
                    <a:moveTo>
                      <a:pt x="369" y="373"/>
                    </a:moveTo>
                    <a:lnTo>
                      <a:pt x="374" y="378"/>
                    </a:lnTo>
                    <a:lnTo>
                      <a:pt x="374" y="378"/>
                    </a:lnTo>
                    <a:lnTo>
                      <a:pt x="376" y="380"/>
                    </a:lnTo>
                    <a:lnTo>
                      <a:pt x="378" y="384"/>
                    </a:lnTo>
                    <a:lnTo>
                      <a:pt x="376" y="384"/>
                    </a:lnTo>
                    <a:lnTo>
                      <a:pt x="375" y="382"/>
                    </a:lnTo>
                    <a:lnTo>
                      <a:pt x="375" y="382"/>
                    </a:lnTo>
                    <a:lnTo>
                      <a:pt x="362" y="377"/>
                    </a:lnTo>
                    <a:lnTo>
                      <a:pt x="351" y="371"/>
                    </a:lnTo>
                    <a:lnTo>
                      <a:pt x="339" y="363"/>
                    </a:lnTo>
                    <a:lnTo>
                      <a:pt x="328" y="355"/>
                    </a:lnTo>
                    <a:lnTo>
                      <a:pt x="318" y="348"/>
                    </a:lnTo>
                    <a:lnTo>
                      <a:pt x="308" y="339"/>
                    </a:lnTo>
                    <a:lnTo>
                      <a:pt x="300" y="331"/>
                    </a:lnTo>
                    <a:lnTo>
                      <a:pt x="292" y="322"/>
                    </a:lnTo>
                    <a:lnTo>
                      <a:pt x="285" y="312"/>
                    </a:lnTo>
                    <a:lnTo>
                      <a:pt x="279" y="303"/>
                    </a:lnTo>
                    <a:lnTo>
                      <a:pt x="274" y="292"/>
                    </a:lnTo>
                    <a:lnTo>
                      <a:pt x="268" y="281"/>
                    </a:lnTo>
                    <a:lnTo>
                      <a:pt x="265" y="270"/>
                    </a:lnTo>
                    <a:lnTo>
                      <a:pt x="262" y="259"/>
                    </a:lnTo>
                    <a:lnTo>
                      <a:pt x="260" y="249"/>
                    </a:lnTo>
                    <a:lnTo>
                      <a:pt x="259" y="237"/>
                    </a:lnTo>
                    <a:lnTo>
                      <a:pt x="259" y="237"/>
                    </a:lnTo>
                    <a:lnTo>
                      <a:pt x="267" y="257"/>
                    </a:lnTo>
                    <a:lnTo>
                      <a:pt x="278" y="278"/>
                    </a:lnTo>
                    <a:lnTo>
                      <a:pt x="289" y="296"/>
                    </a:lnTo>
                    <a:lnTo>
                      <a:pt x="302" y="314"/>
                    </a:lnTo>
                    <a:lnTo>
                      <a:pt x="317" y="331"/>
                    </a:lnTo>
                    <a:lnTo>
                      <a:pt x="333" y="347"/>
                    </a:lnTo>
                    <a:lnTo>
                      <a:pt x="351" y="360"/>
                    </a:lnTo>
                    <a:lnTo>
                      <a:pt x="369" y="373"/>
                    </a:lnTo>
                    <a:lnTo>
                      <a:pt x="369" y="373"/>
                    </a:lnTo>
                    <a:close/>
                    <a:moveTo>
                      <a:pt x="166" y="75"/>
                    </a:moveTo>
                    <a:lnTo>
                      <a:pt x="166" y="75"/>
                    </a:lnTo>
                    <a:lnTo>
                      <a:pt x="166" y="74"/>
                    </a:lnTo>
                    <a:lnTo>
                      <a:pt x="166" y="74"/>
                    </a:lnTo>
                    <a:lnTo>
                      <a:pt x="167" y="70"/>
                    </a:lnTo>
                    <a:lnTo>
                      <a:pt x="167" y="70"/>
                    </a:lnTo>
                    <a:lnTo>
                      <a:pt x="168" y="68"/>
                    </a:lnTo>
                    <a:lnTo>
                      <a:pt x="168" y="68"/>
                    </a:lnTo>
                    <a:lnTo>
                      <a:pt x="169" y="65"/>
                    </a:lnTo>
                    <a:lnTo>
                      <a:pt x="169" y="6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170" y="61"/>
                    </a:lnTo>
                    <a:lnTo>
                      <a:pt x="170" y="61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2" y="55"/>
                    </a:lnTo>
                    <a:lnTo>
                      <a:pt x="172" y="55"/>
                    </a:lnTo>
                    <a:lnTo>
                      <a:pt x="173" y="53"/>
                    </a:lnTo>
                    <a:lnTo>
                      <a:pt x="173" y="53"/>
                    </a:lnTo>
                    <a:lnTo>
                      <a:pt x="175" y="51"/>
                    </a:lnTo>
                    <a:lnTo>
                      <a:pt x="175" y="51"/>
                    </a:lnTo>
                    <a:lnTo>
                      <a:pt x="176" y="48"/>
                    </a:lnTo>
                    <a:lnTo>
                      <a:pt x="176" y="48"/>
                    </a:lnTo>
                    <a:lnTo>
                      <a:pt x="177" y="47"/>
                    </a:lnTo>
                    <a:lnTo>
                      <a:pt x="177" y="47"/>
                    </a:lnTo>
                    <a:lnTo>
                      <a:pt x="178" y="43"/>
                    </a:lnTo>
                    <a:lnTo>
                      <a:pt x="178" y="43"/>
                    </a:lnTo>
                    <a:lnTo>
                      <a:pt x="178" y="42"/>
                    </a:lnTo>
                    <a:lnTo>
                      <a:pt x="178" y="42"/>
                    </a:lnTo>
                    <a:lnTo>
                      <a:pt x="180" y="39"/>
                    </a:lnTo>
                    <a:lnTo>
                      <a:pt x="180" y="39"/>
                    </a:lnTo>
                    <a:lnTo>
                      <a:pt x="180" y="38"/>
                    </a:lnTo>
                    <a:lnTo>
                      <a:pt x="180" y="38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5"/>
                    </a:lnTo>
                    <a:lnTo>
                      <a:pt x="182" y="35"/>
                    </a:lnTo>
                    <a:lnTo>
                      <a:pt x="183" y="31"/>
                    </a:lnTo>
                    <a:lnTo>
                      <a:pt x="183" y="31"/>
                    </a:lnTo>
                    <a:lnTo>
                      <a:pt x="184" y="30"/>
                    </a:lnTo>
                    <a:lnTo>
                      <a:pt x="184" y="30"/>
                    </a:lnTo>
                    <a:lnTo>
                      <a:pt x="185" y="28"/>
                    </a:lnTo>
                    <a:lnTo>
                      <a:pt x="185" y="28"/>
                    </a:lnTo>
                    <a:lnTo>
                      <a:pt x="186" y="27"/>
                    </a:lnTo>
                    <a:lnTo>
                      <a:pt x="186" y="27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9" y="25"/>
                    </a:lnTo>
                    <a:lnTo>
                      <a:pt x="189" y="25"/>
                    </a:lnTo>
                    <a:lnTo>
                      <a:pt x="191" y="23"/>
                    </a:lnTo>
                    <a:lnTo>
                      <a:pt x="191" y="23"/>
                    </a:lnTo>
                    <a:lnTo>
                      <a:pt x="191" y="22"/>
                    </a:lnTo>
                    <a:lnTo>
                      <a:pt x="191" y="22"/>
                    </a:lnTo>
                    <a:lnTo>
                      <a:pt x="193" y="21"/>
                    </a:lnTo>
                    <a:lnTo>
                      <a:pt x="193" y="21"/>
                    </a:lnTo>
                    <a:lnTo>
                      <a:pt x="194" y="20"/>
                    </a:lnTo>
                    <a:lnTo>
                      <a:pt x="194" y="20"/>
                    </a:lnTo>
                    <a:lnTo>
                      <a:pt x="195" y="18"/>
                    </a:lnTo>
                    <a:lnTo>
                      <a:pt x="195" y="18"/>
                    </a:lnTo>
                    <a:lnTo>
                      <a:pt x="196" y="17"/>
                    </a:lnTo>
                    <a:lnTo>
                      <a:pt x="196" y="17"/>
                    </a:lnTo>
                    <a:lnTo>
                      <a:pt x="198" y="16"/>
                    </a:lnTo>
                    <a:lnTo>
                      <a:pt x="198" y="16"/>
                    </a:lnTo>
                    <a:lnTo>
                      <a:pt x="200" y="17"/>
                    </a:lnTo>
                    <a:lnTo>
                      <a:pt x="200" y="17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7" y="24"/>
                    </a:lnTo>
                    <a:lnTo>
                      <a:pt x="207" y="24"/>
                    </a:lnTo>
                    <a:lnTo>
                      <a:pt x="208" y="25"/>
                    </a:lnTo>
                    <a:lnTo>
                      <a:pt x="208" y="25"/>
                    </a:lnTo>
                    <a:lnTo>
                      <a:pt x="209" y="27"/>
                    </a:lnTo>
                    <a:lnTo>
                      <a:pt x="209" y="27"/>
                    </a:lnTo>
                    <a:lnTo>
                      <a:pt x="210" y="27"/>
                    </a:lnTo>
                    <a:lnTo>
                      <a:pt x="210" y="27"/>
                    </a:lnTo>
                    <a:lnTo>
                      <a:pt x="211" y="30"/>
                    </a:lnTo>
                    <a:lnTo>
                      <a:pt x="211" y="30"/>
                    </a:lnTo>
                    <a:lnTo>
                      <a:pt x="212" y="30"/>
                    </a:lnTo>
                    <a:lnTo>
                      <a:pt x="212" y="30"/>
                    </a:lnTo>
                    <a:lnTo>
                      <a:pt x="213" y="34"/>
                    </a:lnTo>
                    <a:lnTo>
                      <a:pt x="213" y="34"/>
                    </a:lnTo>
                    <a:lnTo>
                      <a:pt x="214" y="35"/>
                    </a:lnTo>
                    <a:lnTo>
                      <a:pt x="214" y="35"/>
                    </a:lnTo>
                    <a:lnTo>
                      <a:pt x="216" y="37"/>
                    </a:lnTo>
                    <a:lnTo>
                      <a:pt x="216" y="37"/>
                    </a:lnTo>
                    <a:lnTo>
                      <a:pt x="217" y="38"/>
                    </a:lnTo>
                    <a:lnTo>
                      <a:pt x="217" y="38"/>
                    </a:lnTo>
                    <a:lnTo>
                      <a:pt x="218" y="41"/>
                    </a:lnTo>
                    <a:lnTo>
                      <a:pt x="218" y="41"/>
                    </a:lnTo>
                    <a:lnTo>
                      <a:pt x="218" y="42"/>
                    </a:lnTo>
                    <a:lnTo>
                      <a:pt x="218" y="42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7"/>
                    </a:lnTo>
                    <a:lnTo>
                      <a:pt x="220" y="47"/>
                    </a:lnTo>
                    <a:lnTo>
                      <a:pt x="222" y="50"/>
                    </a:lnTo>
                    <a:lnTo>
                      <a:pt x="222" y="50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4" y="55"/>
                    </a:lnTo>
                    <a:lnTo>
                      <a:pt x="224" y="55"/>
                    </a:lnTo>
                    <a:lnTo>
                      <a:pt x="225" y="60"/>
                    </a:lnTo>
                    <a:lnTo>
                      <a:pt x="225" y="60"/>
                    </a:lnTo>
                    <a:lnTo>
                      <a:pt x="225" y="61"/>
                    </a:lnTo>
                    <a:lnTo>
                      <a:pt x="225" y="61"/>
                    </a:lnTo>
                    <a:lnTo>
                      <a:pt x="231" y="76"/>
                    </a:lnTo>
                    <a:lnTo>
                      <a:pt x="166" y="76"/>
                    </a:lnTo>
                    <a:lnTo>
                      <a:pt x="166" y="76"/>
                    </a:lnTo>
                    <a:lnTo>
                      <a:pt x="166" y="75"/>
                    </a:lnTo>
                    <a:lnTo>
                      <a:pt x="166" y="75"/>
                    </a:lnTo>
                    <a:close/>
                    <a:moveTo>
                      <a:pt x="166" y="90"/>
                    </a:moveTo>
                    <a:lnTo>
                      <a:pt x="231" y="90"/>
                    </a:lnTo>
                    <a:lnTo>
                      <a:pt x="235" y="90"/>
                    </a:lnTo>
                    <a:lnTo>
                      <a:pt x="235" y="90"/>
                    </a:lnTo>
                    <a:lnTo>
                      <a:pt x="238" y="105"/>
                    </a:lnTo>
                    <a:lnTo>
                      <a:pt x="241" y="119"/>
                    </a:lnTo>
                    <a:lnTo>
                      <a:pt x="243" y="132"/>
                    </a:lnTo>
                    <a:lnTo>
                      <a:pt x="244" y="142"/>
                    </a:lnTo>
                    <a:lnTo>
                      <a:pt x="243" y="142"/>
                    </a:lnTo>
                    <a:lnTo>
                      <a:pt x="243" y="142"/>
                    </a:lnTo>
                    <a:lnTo>
                      <a:pt x="244" y="163"/>
                    </a:lnTo>
                    <a:lnTo>
                      <a:pt x="244" y="434"/>
                    </a:lnTo>
                    <a:lnTo>
                      <a:pt x="153" y="434"/>
                    </a:lnTo>
                    <a:lnTo>
                      <a:pt x="153" y="163"/>
                    </a:lnTo>
                    <a:lnTo>
                      <a:pt x="153" y="163"/>
                    </a:lnTo>
                    <a:lnTo>
                      <a:pt x="154" y="142"/>
                    </a:lnTo>
                    <a:lnTo>
                      <a:pt x="153" y="142"/>
                    </a:lnTo>
                    <a:lnTo>
                      <a:pt x="153" y="142"/>
                    </a:lnTo>
                    <a:lnTo>
                      <a:pt x="154" y="132"/>
                    </a:lnTo>
                    <a:lnTo>
                      <a:pt x="155" y="119"/>
                    </a:lnTo>
                    <a:lnTo>
                      <a:pt x="158" y="105"/>
                    </a:lnTo>
                    <a:lnTo>
                      <a:pt x="162" y="90"/>
                    </a:lnTo>
                    <a:lnTo>
                      <a:pt x="166" y="90"/>
                    </a:lnTo>
                    <a:close/>
                    <a:moveTo>
                      <a:pt x="22" y="378"/>
                    </a:moveTo>
                    <a:lnTo>
                      <a:pt x="22" y="378"/>
                    </a:lnTo>
                    <a:lnTo>
                      <a:pt x="28" y="373"/>
                    </a:lnTo>
                    <a:lnTo>
                      <a:pt x="28" y="373"/>
                    </a:lnTo>
                    <a:lnTo>
                      <a:pt x="46" y="361"/>
                    </a:lnTo>
                    <a:lnTo>
                      <a:pt x="62" y="347"/>
                    </a:lnTo>
                    <a:lnTo>
                      <a:pt x="78" y="333"/>
                    </a:lnTo>
                    <a:lnTo>
                      <a:pt x="92" y="317"/>
                    </a:lnTo>
                    <a:lnTo>
                      <a:pt x="105" y="298"/>
                    </a:lnTo>
                    <a:lnTo>
                      <a:pt x="117" y="280"/>
                    </a:lnTo>
                    <a:lnTo>
                      <a:pt x="127" y="260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135" y="252"/>
                    </a:lnTo>
                    <a:lnTo>
                      <a:pt x="132" y="263"/>
                    </a:lnTo>
                    <a:lnTo>
                      <a:pt x="129" y="273"/>
                    </a:lnTo>
                    <a:lnTo>
                      <a:pt x="125" y="284"/>
                    </a:lnTo>
                    <a:lnTo>
                      <a:pt x="121" y="295"/>
                    </a:lnTo>
                    <a:lnTo>
                      <a:pt x="115" y="305"/>
                    </a:lnTo>
                    <a:lnTo>
                      <a:pt x="109" y="314"/>
                    </a:lnTo>
                    <a:lnTo>
                      <a:pt x="102" y="323"/>
                    </a:lnTo>
                    <a:lnTo>
                      <a:pt x="95" y="333"/>
                    </a:lnTo>
                    <a:lnTo>
                      <a:pt x="86" y="341"/>
                    </a:lnTo>
                    <a:lnTo>
                      <a:pt x="76" y="349"/>
                    </a:lnTo>
                    <a:lnTo>
                      <a:pt x="67" y="357"/>
                    </a:lnTo>
                    <a:lnTo>
                      <a:pt x="56" y="364"/>
                    </a:lnTo>
                    <a:lnTo>
                      <a:pt x="45" y="371"/>
                    </a:lnTo>
                    <a:lnTo>
                      <a:pt x="33" y="377"/>
                    </a:lnTo>
                    <a:lnTo>
                      <a:pt x="21" y="382"/>
                    </a:lnTo>
                    <a:lnTo>
                      <a:pt x="20" y="384"/>
                    </a:lnTo>
                    <a:lnTo>
                      <a:pt x="20" y="384"/>
                    </a:lnTo>
                    <a:lnTo>
                      <a:pt x="19" y="384"/>
                    </a:lnTo>
                    <a:lnTo>
                      <a:pt x="19" y="384"/>
                    </a:lnTo>
                    <a:lnTo>
                      <a:pt x="20" y="380"/>
                    </a:lnTo>
                    <a:lnTo>
                      <a:pt x="22" y="378"/>
                    </a:lnTo>
                    <a:lnTo>
                      <a:pt x="22" y="378"/>
                    </a:lnTo>
                    <a:close/>
                    <a:moveTo>
                      <a:pt x="15" y="428"/>
                    </a:moveTo>
                    <a:lnTo>
                      <a:pt x="15" y="428"/>
                    </a:lnTo>
                    <a:lnTo>
                      <a:pt x="15" y="418"/>
                    </a:lnTo>
                    <a:lnTo>
                      <a:pt x="16" y="409"/>
                    </a:lnTo>
                    <a:lnTo>
                      <a:pt x="18" y="403"/>
                    </a:lnTo>
                    <a:lnTo>
                      <a:pt x="19" y="401"/>
                    </a:lnTo>
                    <a:lnTo>
                      <a:pt x="21" y="400"/>
                    </a:lnTo>
                    <a:lnTo>
                      <a:pt x="21" y="400"/>
                    </a:lnTo>
                    <a:lnTo>
                      <a:pt x="27" y="395"/>
                    </a:lnTo>
                    <a:lnTo>
                      <a:pt x="27" y="395"/>
                    </a:lnTo>
                    <a:lnTo>
                      <a:pt x="46" y="386"/>
                    </a:lnTo>
                    <a:lnTo>
                      <a:pt x="64" y="375"/>
                    </a:lnTo>
                    <a:lnTo>
                      <a:pt x="82" y="364"/>
                    </a:lnTo>
                    <a:lnTo>
                      <a:pt x="97" y="351"/>
                    </a:lnTo>
                    <a:lnTo>
                      <a:pt x="110" y="337"/>
                    </a:lnTo>
                    <a:lnTo>
                      <a:pt x="121" y="322"/>
                    </a:lnTo>
                    <a:lnTo>
                      <a:pt x="130" y="306"/>
                    </a:lnTo>
                    <a:lnTo>
                      <a:pt x="139" y="290"/>
                    </a:lnTo>
                    <a:lnTo>
                      <a:pt x="139" y="434"/>
                    </a:lnTo>
                    <a:lnTo>
                      <a:pt x="139" y="436"/>
                    </a:lnTo>
                    <a:lnTo>
                      <a:pt x="125" y="436"/>
                    </a:lnTo>
                    <a:lnTo>
                      <a:pt x="125" y="436"/>
                    </a:lnTo>
                    <a:lnTo>
                      <a:pt x="125" y="425"/>
                    </a:lnTo>
                    <a:lnTo>
                      <a:pt x="123" y="413"/>
                    </a:lnTo>
                    <a:lnTo>
                      <a:pt x="121" y="401"/>
                    </a:lnTo>
                    <a:lnTo>
                      <a:pt x="116" y="391"/>
                    </a:lnTo>
                    <a:lnTo>
                      <a:pt x="112" y="382"/>
                    </a:lnTo>
                    <a:lnTo>
                      <a:pt x="106" y="375"/>
                    </a:lnTo>
                    <a:lnTo>
                      <a:pt x="103" y="373"/>
                    </a:lnTo>
                    <a:lnTo>
                      <a:pt x="99" y="371"/>
                    </a:lnTo>
                    <a:lnTo>
                      <a:pt x="96" y="369"/>
                    </a:lnTo>
                    <a:lnTo>
                      <a:pt x="91" y="369"/>
                    </a:lnTo>
                    <a:lnTo>
                      <a:pt x="91" y="369"/>
                    </a:lnTo>
                    <a:lnTo>
                      <a:pt x="87" y="369"/>
                    </a:lnTo>
                    <a:lnTo>
                      <a:pt x="83" y="371"/>
                    </a:lnTo>
                    <a:lnTo>
                      <a:pt x="79" y="373"/>
                    </a:lnTo>
                    <a:lnTo>
                      <a:pt x="76" y="375"/>
                    </a:lnTo>
                    <a:lnTo>
                      <a:pt x="71" y="382"/>
                    </a:lnTo>
                    <a:lnTo>
                      <a:pt x="65" y="391"/>
                    </a:lnTo>
                    <a:lnTo>
                      <a:pt x="62" y="401"/>
                    </a:lnTo>
                    <a:lnTo>
                      <a:pt x="60" y="413"/>
                    </a:lnTo>
                    <a:lnTo>
                      <a:pt x="58" y="425"/>
                    </a:lnTo>
                    <a:lnTo>
                      <a:pt x="57" y="436"/>
                    </a:lnTo>
                    <a:lnTo>
                      <a:pt x="15" y="436"/>
                    </a:lnTo>
                    <a:lnTo>
                      <a:pt x="15" y="436"/>
                    </a:lnTo>
                    <a:lnTo>
                      <a:pt x="15" y="428"/>
                    </a:lnTo>
                    <a:lnTo>
                      <a:pt x="15" y="428"/>
                    </a:lnTo>
                    <a:close/>
                    <a:moveTo>
                      <a:pt x="111" y="436"/>
                    </a:moveTo>
                    <a:lnTo>
                      <a:pt x="72" y="436"/>
                    </a:lnTo>
                    <a:lnTo>
                      <a:pt x="72" y="436"/>
                    </a:lnTo>
                    <a:lnTo>
                      <a:pt x="72" y="426"/>
                    </a:lnTo>
                    <a:lnTo>
                      <a:pt x="74" y="416"/>
                    </a:lnTo>
                    <a:lnTo>
                      <a:pt x="75" y="406"/>
                    </a:lnTo>
                    <a:lnTo>
                      <a:pt x="78" y="399"/>
                    </a:lnTo>
                    <a:lnTo>
                      <a:pt x="81" y="392"/>
                    </a:lnTo>
                    <a:lnTo>
                      <a:pt x="84" y="388"/>
                    </a:lnTo>
                    <a:lnTo>
                      <a:pt x="87" y="385"/>
                    </a:lnTo>
                    <a:lnTo>
                      <a:pt x="91" y="384"/>
                    </a:lnTo>
                    <a:lnTo>
                      <a:pt x="91" y="384"/>
                    </a:lnTo>
                    <a:lnTo>
                      <a:pt x="95" y="385"/>
                    </a:lnTo>
                    <a:lnTo>
                      <a:pt x="99" y="388"/>
                    </a:lnTo>
                    <a:lnTo>
                      <a:pt x="102" y="392"/>
                    </a:lnTo>
                    <a:lnTo>
                      <a:pt x="104" y="399"/>
                    </a:lnTo>
                    <a:lnTo>
                      <a:pt x="108" y="406"/>
                    </a:lnTo>
                    <a:lnTo>
                      <a:pt x="109" y="416"/>
                    </a:lnTo>
                    <a:lnTo>
                      <a:pt x="111" y="426"/>
                    </a:lnTo>
                    <a:lnTo>
                      <a:pt x="111" y="436"/>
                    </a:lnTo>
                    <a:lnTo>
                      <a:pt x="111" y="436"/>
                    </a:lnTo>
                    <a:close/>
                    <a:moveTo>
                      <a:pt x="111" y="460"/>
                    </a:moveTo>
                    <a:lnTo>
                      <a:pt x="72" y="460"/>
                    </a:lnTo>
                    <a:lnTo>
                      <a:pt x="72" y="460"/>
                    </a:lnTo>
                    <a:lnTo>
                      <a:pt x="72" y="450"/>
                    </a:lnTo>
                    <a:lnTo>
                      <a:pt x="111" y="450"/>
                    </a:lnTo>
                    <a:lnTo>
                      <a:pt x="111" y="450"/>
                    </a:lnTo>
                    <a:lnTo>
                      <a:pt x="111" y="460"/>
                    </a:lnTo>
                    <a:lnTo>
                      <a:pt x="111" y="460"/>
                    </a:lnTo>
                    <a:close/>
                    <a:moveTo>
                      <a:pt x="153" y="461"/>
                    </a:moveTo>
                    <a:lnTo>
                      <a:pt x="153" y="461"/>
                    </a:lnTo>
                    <a:lnTo>
                      <a:pt x="152" y="448"/>
                    </a:lnTo>
                    <a:lnTo>
                      <a:pt x="153" y="448"/>
                    </a:lnTo>
                    <a:lnTo>
                      <a:pt x="244" y="448"/>
                    </a:lnTo>
                    <a:lnTo>
                      <a:pt x="245" y="448"/>
                    </a:lnTo>
                    <a:lnTo>
                      <a:pt x="245" y="448"/>
                    </a:lnTo>
                    <a:lnTo>
                      <a:pt x="244" y="461"/>
                    </a:lnTo>
                    <a:lnTo>
                      <a:pt x="153" y="461"/>
                    </a:lnTo>
                    <a:close/>
                    <a:moveTo>
                      <a:pt x="325" y="460"/>
                    </a:moveTo>
                    <a:lnTo>
                      <a:pt x="286" y="460"/>
                    </a:lnTo>
                    <a:lnTo>
                      <a:pt x="286" y="460"/>
                    </a:lnTo>
                    <a:lnTo>
                      <a:pt x="285" y="450"/>
                    </a:lnTo>
                    <a:lnTo>
                      <a:pt x="325" y="450"/>
                    </a:lnTo>
                    <a:lnTo>
                      <a:pt x="325" y="450"/>
                    </a:lnTo>
                    <a:lnTo>
                      <a:pt x="325" y="460"/>
                    </a:lnTo>
                    <a:lnTo>
                      <a:pt x="325" y="460"/>
                    </a:lnTo>
                    <a:close/>
                    <a:moveTo>
                      <a:pt x="286" y="436"/>
                    </a:moveTo>
                    <a:lnTo>
                      <a:pt x="286" y="436"/>
                    </a:lnTo>
                    <a:lnTo>
                      <a:pt x="286" y="426"/>
                    </a:lnTo>
                    <a:lnTo>
                      <a:pt x="288" y="416"/>
                    </a:lnTo>
                    <a:lnTo>
                      <a:pt x="289" y="406"/>
                    </a:lnTo>
                    <a:lnTo>
                      <a:pt x="292" y="399"/>
                    </a:lnTo>
                    <a:lnTo>
                      <a:pt x="294" y="392"/>
                    </a:lnTo>
                    <a:lnTo>
                      <a:pt x="298" y="388"/>
                    </a:lnTo>
                    <a:lnTo>
                      <a:pt x="301" y="385"/>
                    </a:lnTo>
                    <a:lnTo>
                      <a:pt x="305" y="384"/>
                    </a:lnTo>
                    <a:lnTo>
                      <a:pt x="305" y="384"/>
                    </a:lnTo>
                    <a:lnTo>
                      <a:pt x="308" y="385"/>
                    </a:lnTo>
                    <a:lnTo>
                      <a:pt x="313" y="388"/>
                    </a:lnTo>
                    <a:lnTo>
                      <a:pt x="316" y="392"/>
                    </a:lnTo>
                    <a:lnTo>
                      <a:pt x="318" y="399"/>
                    </a:lnTo>
                    <a:lnTo>
                      <a:pt x="320" y="406"/>
                    </a:lnTo>
                    <a:lnTo>
                      <a:pt x="322" y="416"/>
                    </a:lnTo>
                    <a:lnTo>
                      <a:pt x="325" y="426"/>
                    </a:lnTo>
                    <a:lnTo>
                      <a:pt x="325" y="436"/>
                    </a:lnTo>
                    <a:lnTo>
                      <a:pt x="286" y="436"/>
                    </a:lnTo>
                    <a:close/>
                    <a:moveTo>
                      <a:pt x="339" y="436"/>
                    </a:moveTo>
                    <a:lnTo>
                      <a:pt x="339" y="436"/>
                    </a:lnTo>
                    <a:lnTo>
                      <a:pt x="339" y="425"/>
                    </a:lnTo>
                    <a:lnTo>
                      <a:pt x="337" y="413"/>
                    </a:lnTo>
                    <a:lnTo>
                      <a:pt x="334" y="401"/>
                    </a:lnTo>
                    <a:lnTo>
                      <a:pt x="330" y="391"/>
                    </a:lnTo>
                    <a:lnTo>
                      <a:pt x="326" y="382"/>
                    </a:lnTo>
                    <a:lnTo>
                      <a:pt x="320" y="375"/>
                    </a:lnTo>
                    <a:lnTo>
                      <a:pt x="317" y="373"/>
                    </a:lnTo>
                    <a:lnTo>
                      <a:pt x="313" y="371"/>
                    </a:lnTo>
                    <a:lnTo>
                      <a:pt x="310" y="369"/>
                    </a:lnTo>
                    <a:lnTo>
                      <a:pt x="305" y="369"/>
                    </a:lnTo>
                    <a:lnTo>
                      <a:pt x="305" y="369"/>
                    </a:lnTo>
                    <a:lnTo>
                      <a:pt x="301" y="369"/>
                    </a:lnTo>
                    <a:lnTo>
                      <a:pt x="297" y="371"/>
                    </a:lnTo>
                    <a:lnTo>
                      <a:pt x="293" y="373"/>
                    </a:lnTo>
                    <a:lnTo>
                      <a:pt x="290" y="375"/>
                    </a:lnTo>
                    <a:lnTo>
                      <a:pt x="285" y="382"/>
                    </a:lnTo>
                    <a:lnTo>
                      <a:pt x="279" y="391"/>
                    </a:lnTo>
                    <a:lnTo>
                      <a:pt x="276" y="401"/>
                    </a:lnTo>
                    <a:lnTo>
                      <a:pt x="274" y="413"/>
                    </a:lnTo>
                    <a:lnTo>
                      <a:pt x="272" y="425"/>
                    </a:lnTo>
                    <a:lnTo>
                      <a:pt x="271" y="436"/>
                    </a:lnTo>
                    <a:lnTo>
                      <a:pt x="258" y="436"/>
                    </a:lnTo>
                    <a:lnTo>
                      <a:pt x="258" y="434"/>
                    </a:lnTo>
                    <a:lnTo>
                      <a:pt x="258" y="292"/>
                    </a:lnTo>
                    <a:lnTo>
                      <a:pt x="258" y="292"/>
                    </a:lnTo>
                    <a:lnTo>
                      <a:pt x="266" y="308"/>
                    </a:lnTo>
                    <a:lnTo>
                      <a:pt x="276" y="323"/>
                    </a:lnTo>
                    <a:lnTo>
                      <a:pt x="288" y="337"/>
                    </a:lnTo>
                    <a:lnTo>
                      <a:pt x="301" y="351"/>
                    </a:lnTo>
                    <a:lnTo>
                      <a:pt x="316" y="364"/>
                    </a:lnTo>
                    <a:lnTo>
                      <a:pt x="332" y="376"/>
                    </a:lnTo>
                    <a:lnTo>
                      <a:pt x="351" y="386"/>
                    </a:lnTo>
                    <a:lnTo>
                      <a:pt x="370" y="395"/>
                    </a:lnTo>
                    <a:lnTo>
                      <a:pt x="375" y="400"/>
                    </a:lnTo>
                    <a:lnTo>
                      <a:pt x="375" y="400"/>
                    </a:lnTo>
                    <a:lnTo>
                      <a:pt x="379" y="403"/>
                    </a:lnTo>
                    <a:lnTo>
                      <a:pt x="381" y="409"/>
                    </a:lnTo>
                    <a:lnTo>
                      <a:pt x="382" y="418"/>
                    </a:lnTo>
                    <a:lnTo>
                      <a:pt x="382" y="427"/>
                    </a:lnTo>
                    <a:lnTo>
                      <a:pt x="382" y="427"/>
                    </a:lnTo>
                    <a:lnTo>
                      <a:pt x="382" y="436"/>
                    </a:lnTo>
                    <a:lnTo>
                      <a:pt x="339" y="4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54"/>
              <p:cNvSpPr>
                <a:spLocks/>
              </p:cNvSpPr>
              <p:nvPr/>
            </p:nvSpPr>
            <p:spPr bwMode="auto">
              <a:xfrm>
                <a:off x="4313238" y="3270250"/>
                <a:ext cx="106363" cy="34925"/>
              </a:xfrm>
              <a:custGeom>
                <a:avLst/>
                <a:gdLst>
                  <a:gd name="T0" fmla="*/ 13 w 67"/>
                  <a:gd name="T1" fmla="*/ 20 h 22"/>
                  <a:gd name="T2" fmla="*/ 13 w 67"/>
                  <a:gd name="T3" fmla="*/ 20 h 22"/>
                  <a:gd name="T4" fmla="*/ 15 w 67"/>
                  <a:gd name="T5" fmla="*/ 18 h 22"/>
                  <a:gd name="T6" fmla="*/ 20 w 67"/>
                  <a:gd name="T7" fmla="*/ 16 h 22"/>
                  <a:gd name="T8" fmla="*/ 26 w 67"/>
                  <a:gd name="T9" fmla="*/ 15 h 22"/>
                  <a:gd name="T10" fmla="*/ 33 w 67"/>
                  <a:gd name="T11" fmla="*/ 14 h 22"/>
                  <a:gd name="T12" fmla="*/ 33 w 67"/>
                  <a:gd name="T13" fmla="*/ 14 h 22"/>
                  <a:gd name="T14" fmla="*/ 41 w 67"/>
                  <a:gd name="T15" fmla="*/ 15 h 22"/>
                  <a:gd name="T16" fmla="*/ 46 w 67"/>
                  <a:gd name="T17" fmla="*/ 16 h 22"/>
                  <a:gd name="T18" fmla="*/ 52 w 67"/>
                  <a:gd name="T19" fmla="*/ 18 h 22"/>
                  <a:gd name="T20" fmla="*/ 54 w 67"/>
                  <a:gd name="T21" fmla="*/ 20 h 22"/>
                  <a:gd name="T22" fmla="*/ 54 w 67"/>
                  <a:gd name="T23" fmla="*/ 20 h 22"/>
                  <a:gd name="T24" fmla="*/ 57 w 67"/>
                  <a:gd name="T25" fmla="*/ 22 h 22"/>
                  <a:gd name="T26" fmla="*/ 59 w 67"/>
                  <a:gd name="T27" fmla="*/ 22 h 22"/>
                  <a:gd name="T28" fmla="*/ 59 w 67"/>
                  <a:gd name="T29" fmla="*/ 22 h 22"/>
                  <a:gd name="T30" fmla="*/ 62 w 67"/>
                  <a:gd name="T31" fmla="*/ 22 h 22"/>
                  <a:gd name="T32" fmla="*/ 65 w 67"/>
                  <a:gd name="T33" fmla="*/ 20 h 22"/>
                  <a:gd name="T34" fmla="*/ 65 w 67"/>
                  <a:gd name="T35" fmla="*/ 20 h 22"/>
                  <a:gd name="T36" fmla="*/ 66 w 67"/>
                  <a:gd name="T37" fmla="*/ 18 h 22"/>
                  <a:gd name="T38" fmla="*/ 67 w 67"/>
                  <a:gd name="T39" fmla="*/ 16 h 22"/>
                  <a:gd name="T40" fmla="*/ 66 w 67"/>
                  <a:gd name="T41" fmla="*/ 13 h 22"/>
                  <a:gd name="T42" fmla="*/ 65 w 67"/>
                  <a:gd name="T43" fmla="*/ 10 h 22"/>
                  <a:gd name="T44" fmla="*/ 65 w 67"/>
                  <a:gd name="T45" fmla="*/ 10 h 22"/>
                  <a:gd name="T46" fmla="*/ 59 w 67"/>
                  <a:gd name="T47" fmla="*/ 6 h 22"/>
                  <a:gd name="T48" fmla="*/ 52 w 67"/>
                  <a:gd name="T49" fmla="*/ 3 h 22"/>
                  <a:gd name="T50" fmla="*/ 43 w 67"/>
                  <a:gd name="T51" fmla="*/ 1 h 22"/>
                  <a:gd name="T52" fmla="*/ 33 w 67"/>
                  <a:gd name="T53" fmla="*/ 0 h 22"/>
                  <a:gd name="T54" fmla="*/ 33 w 67"/>
                  <a:gd name="T55" fmla="*/ 0 h 22"/>
                  <a:gd name="T56" fmla="*/ 24 w 67"/>
                  <a:gd name="T57" fmla="*/ 1 h 22"/>
                  <a:gd name="T58" fmla="*/ 15 w 67"/>
                  <a:gd name="T59" fmla="*/ 3 h 22"/>
                  <a:gd name="T60" fmla="*/ 7 w 67"/>
                  <a:gd name="T61" fmla="*/ 6 h 22"/>
                  <a:gd name="T62" fmla="*/ 2 w 67"/>
                  <a:gd name="T63" fmla="*/ 10 h 22"/>
                  <a:gd name="T64" fmla="*/ 2 w 67"/>
                  <a:gd name="T65" fmla="*/ 10 h 22"/>
                  <a:gd name="T66" fmla="*/ 1 w 67"/>
                  <a:gd name="T67" fmla="*/ 13 h 22"/>
                  <a:gd name="T68" fmla="*/ 0 w 67"/>
                  <a:gd name="T69" fmla="*/ 16 h 22"/>
                  <a:gd name="T70" fmla="*/ 1 w 67"/>
                  <a:gd name="T71" fmla="*/ 18 h 22"/>
                  <a:gd name="T72" fmla="*/ 2 w 67"/>
                  <a:gd name="T73" fmla="*/ 20 h 22"/>
                  <a:gd name="T74" fmla="*/ 2 w 67"/>
                  <a:gd name="T75" fmla="*/ 20 h 22"/>
                  <a:gd name="T76" fmla="*/ 5 w 67"/>
                  <a:gd name="T77" fmla="*/ 22 h 22"/>
                  <a:gd name="T78" fmla="*/ 7 w 67"/>
                  <a:gd name="T79" fmla="*/ 22 h 22"/>
                  <a:gd name="T80" fmla="*/ 10 w 67"/>
                  <a:gd name="T81" fmla="*/ 21 h 22"/>
                  <a:gd name="T82" fmla="*/ 13 w 67"/>
                  <a:gd name="T83" fmla="*/ 20 h 22"/>
                  <a:gd name="T84" fmla="*/ 13 w 67"/>
                  <a:gd name="T85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7" h="22">
                    <a:moveTo>
                      <a:pt x="13" y="20"/>
                    </a:moveTo>
                    <a:lnTo>
                      <a:pt x="13" y="20"/>
                    </a:lnTo>
                    <a:lnTo>
                      <a:pt x="15" y="18"/>
                    </a:lnTo>
                    <a:lnTo>
                      <a:pt x="20" y="16"/>
                    </a:lnTo>
                    <a:lnTo>
                      <a:pt x="26" y="15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41" y="15"/>
                    </a:lnTo>
                    <a:lnTo>
                      <a:pt x="46" y="16"/>
                    </a:lnTo>
                    <a:lnTo>
                      <a:pt x="52" y="18"/>
                    </a:lnTo>
                    <a:lnTo>
                      <a:pt x="54" y="20"/>
                    </a:lnTo>
                    <a:lnTo>
                      <a:pt x="54" y="20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6" y="18"/>
                    </a:lnTo>
                    <a:lnTo>
                      <a:pt x="67" y="16"/>
                    </a:lnTo>
                    <a:lnTo>
                      <a:pt x="66" y="13"/>
                    </a:lnTo>
                    <a:lnTo>
                      <a:pt x="65" y="10"/>
                    </a:lnTo>
                    <a:lnTo>
                      <a:pt x="65" y="10"/>
                    </a:lnTo>
                    <a:lnTo>
                      <a:pt x="59" y="6"/>
                    </a:lnTo>
                    <a:lnTo>
                      <a:pt x="52" y="3"/>
                    </a:lnTo>
                    <a:lnTo>
                      <a:pt x="43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24" y="1"/>
                    </a:lnTo>
                    <a:lnTo>
                      <a:pt x="15" y="3"/>
                    </a:lnTo>
                    <a:lnTo>
                      <a:pt x="7" y="6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1" y="13"/>
                    </a:lnTo>
                    <a:lnTo>
                      <a:pt x="0" y="16"/>
                    </a:lnTo>
                    <a:lnTo>
                      <a:pt x="1" y="18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5" y="22"/>
                    </a:lnTo>
                    <a:lnTo>
                      <a:pt x="7" y="22"/>
                    </a:lnTo>
                    <a:lnTo>
                      <a:pt x="10" y="21"/>
                    </a:lnTo>
                    <a:lnTo>
                      <a:pt x="13" y="20"/>
                    </a:lnTo>
                    <a:lnTo>
                      <a:pt x="1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sp>
        <p:nvSpPr>
          <p:cNvPr id="29" name="Rectangle 3"/>
          <p:cNvSpPr txBox="1">
            <a:spLocks noChangeArrowheads="1"/>
          </p:cNvSpPr>
          <p:nvPr/>
        </p:nvSpPr>
        <p:spPr bwMode="auto">
          <a:xfrm>
            <a:off x="2751526" y="4695207"/>
            <a:ext cx="7113699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just" fontAlgn="auto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 kumimoji="0" sz="1400">
                <a:solidFill>
                  <a:prstClr val="black">
                    <a:lumMod val="85000"/>
                    <a:lumOff val="15000"/>
                  </a:prstClr>
                </a:solidFill>
                <a:latin typeface="Microsoft Sans Serif" pitchFamily="34" charset="0"/>
                <a:ea typeface="Yoon 윤고딕 550_TT" pitchFamily="18" charset="-127"/>
                <a:cs typeface="Microsoft Sans Serif" pitchFamily="34" charset="0"/>
              </a:defRPr>
            </a:lvl1pPr>
          </a:lstStyle>
          <a:p>
            <a:pPr algn="l"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前期引进情况：</a:t>
            </a:r>
            <a:endParaRPr lang="en-US" altLang="zh-CN" sz="16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l"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        在项目前期引进洽谈中，在与</a:t>
            </a:r>
            <a:r>
              <a:rPr lang="en-US" altLang="zh-CN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AI</a:t>
            </a:r>
            <a:r>
              <a:rPr lang="zh-CN" altLang="en-US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人力资源储备丰富的北京海淀区、上海浦东新区、天津滨海新区、深圳高新区等强大对手竞争下。在综合政策条件处于弱势的情况下，经过我方团队的艰苦卓越的努力，</a:t>
            </a:r>
            <a:r>
              <a:rPr lang="en-US" altLang="zh-CN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Intel</a:t>
            </a:r>
            <a:r>
              <a:rPr lang="zh-CN" altLang="en-US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最终选择了贵阳。</a:t>
            </a:r>
            <a:endParaRPr lang="en-US" altLang="ko-KR" sz="16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99" name="Rectangle 3"/>
          <p:cNvSpPr txBox="1">
            <a:spLocks noChangeArrowheads="1"/>
          </p:cNvSpPr>
          <p:nvPr/>
        </p:nvSpPr>
        <p:spPr bwMode="auto">
          <a:xfrm>
            <a:off x="2741660" y="1888783"/>
            <a:ext cx="7244897" cy="27084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t" anchorCtr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 algn="just" fontAlgn="auto">
              <a:spcBef>
                <a:spcPts val="0"/>
              </a:spcBef>
              <a:spcAft>
                <a:spcPts val="0"/>
              </a:spcAft>
              <a:buFont typeface="Arial" charset="0"/>
              <a:buNone/>
              <a:defRPr kumimoji="0" sz="1400">
                <a:solidFill>
                  <a:prstClr val="black">
                    <a:lumMod val="85000"/>
                    <a:lumOff val="15000"/>
                  </a:prstClr>
                </a:solidFill>
                <a:latin typeface="Microsoft Sans Serif" pitchFamily="34" charset="0"/>
                <a:ea typeface="Yoon 윤고딕 550_TT" pitchFamily="18" charset="-127"/>
                <a:cs typeface="Microsoft Sans Serif" pitchFamily="34" charset="0"/>
              </a:defRPr>
            </a:lvl1pPr>
          </a:lstStyle>
          <a:p>
            <a:pPr algn="l"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发展背景：</a:t>
            </a:r>
            <a:endParaRPr lang="en-US" altLang="zh-CN" sz="16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l"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       一、人工智能快速发展进入了新阶段，新一代人工智能相关学科发展、理论建模、技术创新、软硬件升级等整体推进，正在引发链式突破，推动经济社会各领域从数字化、网络化向智能化加速跃升。</a:t>
            </a:r>
            <a:endParaRPr lang="en-US" altLang="zh-CN" sz="16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l"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       </a:t>
            </a:r>
            <a:r>
              <a:rPr lang="zh-CN" altLang="en-US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二、目前，近三年来贵州大数据发展从风声水气到落地生根，贵州获批国内首个国家级大数据综合试验区、贵阳市政府联合中电科获批首个大数据国家重点实验室、大数据立法等标志性事件和成果，均展示了省、市发展大数据的决心和务实。省、市两级政府数据开放平台的建设，有力地推动了数据开放共享，以及举办数博会带来的影响力，营造了产业发展的生态环境。</a:t>
            </a:r>
            <a:endParaRPr lang="en-US" altLang="zh-CN" sz="16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algn="l"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           三、贵阳市开放、创新、共享、包容的态度，以及商业模式的探索、试错容错的机制，对新产业技术至关重要。</a:t>
            </a:r>
            <a:endParaRPr lang="en-US" altLang="ko-KR" sz="1600" b="1" dirty="0">
              <a:solidFill>
                <a:schemeClr val="bg1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04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9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/>
          <p:cNvSpPr/>
          <p:nvPr/>
        </p:nvSpPr>
        <p:spPr>
          <a:xfrm>
            <a:off x="0" y="963669"/>
            <a:ext cx="12192000" cy="366949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3889" y="999859"/>
            <a:ext cx="10944224" cy="294569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300" b="0" dirty="0">
                <a:effectLst/>
                <a:latin typeface="Calibri" panose="020F0502020204030204" pitchFamily="34" charset="0"/>
              </a:rPr>
              <a:t>Ai Research is a leading artificial intelligence research project. At Ai, we're creating a new form of life</a:t>
            </a:r>
          </a:p>
        </p:txBody>
      </p:sp>
      <p:cxnSp>
        <p:nvCxnSpPr>
          <p:cNvPr id="14" name="직선 연결선 14"/>
          <p:cNvCxnSpPr/>
          <p:nvPr/>
        </p:nvCxnSpPr>
        <p:spPr>
          <a:xfrm>
            <a:off x="3669506" y="4496089"/>
            <a:ext cx="560325" cy="698034"/>
          </a:xfrm>
          <a:prstGeom prst="line">
            <a:avLst/>
          </a:prstGeom>
          <a:noFill/>
          <a:ln w="19050">
            <a:solidFill>
              <a:srgbClr val="C3595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" name="직선 연결선 15"/>
          <p:cNvCxnSpPr/>
          <p:nvPr/>
        </p:nvCxnSpPr>
        <p:spPr>
          <a:xfrm flipH="1">
            <a:off x="4810937" y="4934861"/>
            <a:ext cx="911881" cy="455942"/>
          </a:xfrm>
          <a:prstGeom prst="line">
            <a:avLst/>
          </a:prstGeom>
          <a:noFill/>
          <a:ln w="19050">
            <a:solidFill>
              <a:srgbClr val="C3595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직선 연결선 16"/>
          <p:cNvCxnSpPr/>
          <p:nvPr/>
        </p:nvCxnSpPr>
        <p:spPr>
          <a:xfrm flipH="1">
            <a:off x="6268161" y="3423997"/>
            <a:ext cx="241381" cy="1001282"/>
          </a:xfrm>
          <a:prstGeom prst="line">
            <a:avLst/>
          </a:prstGeom>
          <a:noFill/>
          <a:ln w="19050">
            <a:solidFill>
              <a:srgbClr val="C3595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직선 연결선 17"/>
          <p:cNvCxnSpPr/>
          <p:nvPr/>
        </p:nvCxnSpPr>
        <p:spPr>
          <a:xfrm flipV="1">
            <a:off x="6957696" y="2330377"/>
            <a:ext cx="986213" cy="508710"/>
          </a:xfrm>
          <a:prstGeom prst="line">
            <a:avLst/>
          </a:prstGeom>
          <a:noFill/>
          <a:ln w="19050">
            <a:solidFill>
              <a:srgbClr val="C3595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0" name="그룹 30"/>
          <p:cNvGrpSpPr/>
          <p:nvPr/>
        </p:nvGrpSpPr>
        <p:grpSpPr>
          <a:xfrm>
            <a:off x="1105315" y="3752828"/>
            <a:ext cx="1751141" cy="993642"/>
            <a:chOff x="7260819" y="1766848"/>
            <a:chExt cx="1606608" cy="911633"/>
          </a:xfrm>
        </p:grpSpPr>
        <p:sp>
          <p:nvSpPr>
            <p:cNvPr id="31" name="Rectangle 3"/>
            <p:cNvSpPr txBox="1">
              <a:spLocks noChangeArrowheads="1"/>
            </p:cNvSpPr>
            <p:nvPr/>
          </p:nvSpPr>
          <p:spPr bwMode="auto">
            <a:xfrm>
              <a:off x="7260821" y="1766848"/>
              <a:ext cx="1606606" cy="4066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marL="0" lvl="1" algn="r">
                <a:lnSpc>
                  <a:spcPct val="80000"/>
                </a:lnSpc>
              </a:pPr>
              <a:r>
                <a:rPr lang="en-US" altLang="ko-KR" sz="20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01</a:t>
              </a:r>
            </a:p>
            <a:p>
              <a:pPr marL="0" lvl="1" algn="r">
                <a:lnSpc>
                  <a:spcPct val="80000"/>
                </a:lnSpc>
              </a:pPr>
              <a:r>
                <a:rPr lang="zh-CN" altLang="en-US" sz="16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平台建设</a:t>
              </a:r>
              <a:endParaRPr lang="en-US" altLang="ko-KR" sz="1600" b="1" dirty="0">
                <a:solidFill>
                  <a:srgbClr val="C3595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32" name="Rectangle 3"/>
            <p:cNvSpPr txBox="1">
              <a:spLocks noChangeArrowheads="1"/>
            </p:cNvSpPr>
            <p:nvPr/>
          </p:nvSpPr>
          <p:spPr bwMode="auto">
            <a:xfrm>
              <a:off x="7260819" y="2233741"/>
              <a:ext cx="1606608" cy="4447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algn="r">
                <a:defRPr/>
              </a:pPr>
              <a:r>
                <a:rPr lang="zh-CN" altLang="en-US" sz="105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是全国性的人工智能双创平台，可强化对人工智能研发应用的基础支撑</a:t>
              </a:r>
              <a:endParaRPr lang="en-US" altLang="ko-KR" sz="105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endParaRP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3019557" y="3815868"/>
            <a:ext cx="769168" cy="769168"/>
            <a:chOff x="3019557" y="3815868"/>
            <a:chExt cx="769168" cy="769168"/>
          </a:xfrm>
        </p:grpSpPr>
        <p:sp>
          <p:nvSpPr>
            <p:cNvPr id="6" name="타원 6"/>
            <p:cNvSpPr/>
            <p:nvPr/>
          </p:nvSpPr>
          <p:spPr>
            <a:xfrm>
              <a:off x="3019557" y="3815868"/>
              <a:ext cx="769168" cy="769168"/>
            </a:xfrm>
            <a:prstGeom prst="ellipse">
              <a:avLst/>
            </a:prstGeom>
            <a:noFill/>
            <a:ln w="28575">
              <a:solidFill>
                <a:srgbClr val="C359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7B5A85"/>
                </a:solidFill>
              </a:endParaRPr>
            </a:p>
          </p:txBody>
        </p:sp>
        <p:grpSp>
          <p:nvGrpSpPr>
            <p:cNvPr id="36" name="Group 35"/>
            <p:cNvGrpSpPr/>
            <p:nvPr/>
          </p:nvGrpSpPr>
          <p:grpSpPr>
            <a:xfrm>
              <a:off x="3210352" y="3979569"/>
              <a:ext cx="387578" cy="441766"/>
              <a:chOff x="4021138" y="1814513"/>
              <a:chExt cx="669925" cy="763588"/>
            </a:xfrm>
            <a:solidFill>
              <a:srgbClr val="C35954"/>
            </a:solidFill>
          </p:grpSpPr>
          <p:sp>
            <p:nvSpPr>
              <p:cNvPr id="37" name="Freeform 36"/>
              <p:cNvSpPr>
                <a:spLocks noEditPoints="1"/>
              </p:cNvSpPr>
              <p:nvPr/>
            </p:nvSpPr>
            <p:spPr bwMode="auto">
              <a:xfrm>
                <a:off x="4140200" y="1938338"/>
                <a:ext cx="431800" cy="639763"/>
              </a:xfrm>
              <a:custGeom>
                <a:avLst/>
                <a:gdLst>
                  <a:gd name="T0" fmla="*/ 96 w 272"/>
                  <a:gd name="T1" fmla="*/ 7 h 403"/>
                  <a:gd name="T2" fmla="*/ 40 w 272"/>
                  <a:gd name="T3" fmla="*/ 40 h 403"/>
                  <a:gd name="T4" fmla="*/ 5 w 272"/>
                  <a:gd name="T5" fmla="*/ 97 h 403"/>
                  <a:gd name="T6" fmla="*/ 1 w 272"/>
                  <a:gd name="T7" fmla="*/ 148 h 403"/>
                  <a:gd name="T8" fmla="*/ 29 w 272"/>
                  <a:gd name="T9" fmla="*/ 232 h 403"/>
                  <a:gd name="T10" fmla="*/ 55 w 272"/>
                  <a:gd name="T11" fmla="*/ 273 h 403"/>
                  <a:gd name="T12" fmla="*/ 63 w 272"/>
                  <a:gd name="T13" fmla="*/ 314 h 403"/>
                  <a:gd name="T14" fmla="*/ 55 w 272"/>
                  <a:gd name="T15" fmla="*/ 329 h 403"/>
                  <a:gd name="T16" fmla="*/ 55 w 272"/>
                  <a:gd name="T17" fmla="*/ 349 h 403"/>
                  <a:gd name="T18" fmla="*/ 55 w 272"/>
                  <a:gd name="T19" fmla="*/ 364 h 403"/>
                  <a:gd name="T20" fmla="*/ 61 w 272"/>
                  <a:gd name="T21" fmla="*/ 384 h 403"/>
                  <a:gd name="T22" fmla="*/ 80 w 272"/>
                  <a:gd name="T23" fmla="*/ 402 h 403"/>
                  <a:gd name="T24" fmla="*/ 189 w 272"/>
                  <a:gd name="T25" fmla="*/ 403 h 403"/>
                  <a:gd name="T26" fmla="*/ 206 w 272"/>
                  <a:gd name="T27" fmla="*/ 387 h 403"/>
                  <a:gd name="T28" fmla="*/ 217 w 272"/>
                  <a:gd name="T29" fmla="*/ 370 h 403"/>
                  <a:gd name="T30" fmla="*/ 217 w 272"/>
                  <a:gd name="T31" fmla="*/ 349 h 403"/>
                  <a:gd name="T32" fmla="*/ 217 w 272"/>
                  <a:gd name="T33" fmla="*/ 334 h 403"/>
                  <a:gd name="T34" fmla="*/ 212 w 272"/>
                  <a:gd name="T35" fmla="*/ 316 h 403"/>
                  <a:gd name="T36" fmla="*/ 214 w 272"/>
                  <a:gd name="T37" fmla="*/ 278 h 403"/>
                  <a:gd name="T38" fmla="*/ 236 w 272"/>
                  <a:gd name="T39" fmla="*/ 243 h 403"/>
                  <a:gd name="T40" fmla="*/ 269 w 272"/>
                  <a:gd name="T41" fmla="*/ 161 h 403"/>
                  <a:gd name="T42" fmla="*/ 270 w 272"/>
                  <a:gd name="T43" fmla="*/ 110 h 403"/>
                  <a:gd name="T44" fmla="*/ 241 w 272"/>
                  <a:gd name="T45" fmla="*/ 50 h 403"/>
                  <a:gd name="T46" fmla="*/ 189 w 272"/>
                  <a:gd name="T47" fmla="*/ 11 h 403"/>
                  <a:gd name="T48" fmla="*/ 136 w 272"/>
                  <a:gd name="T49" fmla="*/ 0 h 403"/>
                  <a:gd name="T50" fmla="*/ 201 w 272"/>
                  <a:gd name="T51" fmla="*/ 367 h 403"/>
                  <a:gd name="T52" fmla="*/ 202 w 272"/>
                  <a:gd name="T53" fmla="*/ 373 h 403"/>
                  <a:gd name="T54" fmla="*/ 192 w 272"/>
                  <a:gd name="T55" fmla="*/ 385 h 403"/>
                  <a:gd name="T56" fmla="*/ 87 w 272"/>
                  <a:gd name="T57" fmla="*/ 389 h 403"/>
                  <a:gd name="T58" fmla="*/ 79 w 272"/>
                  <a:gd name="T59" fmla="*/ 381 h 403"/>
                  <a:gd name="T60" fmla="*/ 69 w 272"/>
                  <a:gd name="T61" fmla="*/ 370 h 403"/>
                  <a:gd name="T62" fmla="*/ 71 w 272"/>
                  <a:gd name="T63" fmla="*/ 353 h 403"/>
                  <a:gd name="T64" fmla="*/ 70 w 272"/>
                  <a:gd name="T65" fmla="*/ 347 h 403"/>
                  <a:gd name="T66" fmla="*/ 70 w 272"/>
                  <a:gd name="T67" fmla="*/ 332 h 403"/>
                  <a:gd name="T68" fmla="*/ 72 w 272"/>
                  <a:gd name="T69" fmla="*/ 324 h 403"/>
                  <a:gd name="T70" fmla="*/ 203 w 272"/>
                  <a:gd name="T71" fmla="*/ 329 h 403"/>
                  <a:gd name="T72" fmla="*/ 203 w 272"/>
                  <a:gd name="T73" fmla="*/ 347 h 403"/>
                  <a:gd name="T74" fmla="*/ 92 w 272"/>
                  <a:gd name="T75" fmla="*/ 196 h 403"/>
                  <a:gd name="T76" fmla="*/ 148 w 272"/>
                  <a:gd name="T77" fmla="*/ 186 h 403"/>
                  <a:gd name="T78" fmla="*/ 109 w 272"/>
                  <a:gd name="T79" fmla="*/ 310 h 403"/>
                  <a:gd name="T80" fmla="*/ 197 w 272"/>
                  <a:gd name="T81" fmla="*/ 285 h 403"/>
                  <a:gd name="T82" fmla="*/ 185 w 272"/>
                  <a:gd name="T83" fmla="*/ 170 h 403"/>
                  <a:gd name="T84" fmla="*/ 148 w 272"/>
                  <a:gd name="T85" fmla="*/ 168 h 403"/>
                  <a:gd name="T86" fmla="*/ 92 w 272"/>
                  <a:gd name="T87" fmla="*/ 178 h 403"/>
                  <a:gd name="T88" fmla="*/ 77 w 272"/>
                  <a:gd name="T89" fmla="*/ 310 h 403"/>
                  <a:gd name="T90" fmla="*/ 68 w 272"/>
                  <a:gd name="T91" fmla="*/ 265 h 403"/>
                  <a:gd name="T92" fmla="*/ 41 w 272"/>
                  <a:gd name="T93" fmla="*/ 225 h 403"/>
                  <a:gd name="T94" fmla="*/ 15 w 272"/>
                  <a:gd name="T95" fmla="*/ 147 h 403"/>
                  <a:gd name="T96" fmla="*/ 19 w 272"/>
                  <a:gd name="T97" fmla="*/ 101 h 403"/>
                  <a:gd name="T98" fmla="*/ 49 w 272"/>
                  <a:gd name="T99" fmla="*/ 51 h 403"/>
                  <a:gd name="T100" fmla="*/ 99 w 272"/>
                  <a:gd name="T101" fmla="*/ 21 h 403"/>
                  <a:gd name="T102" fmla="*/ 149 w 272"/>
                  <a:gd name="T103" fmla="*/ 16 h 403"/>
                  <a:gd name="T104" fmla="*/ 204 w 272"/>
                  <a:gd name="T105" fmla="*/ 36 h 403"/>
                  <a:gd name="T106" fmla="*/ 244 w 272"/>
                  <a:gd name="T107" fmla="*/ 79 h 403"/>
                  <a:gd name="T108" fmla="*/ 258 w 272"/>
                  <a:gd name="T109" fmla="*/ 138 h 403"/>
                  <a:gd name="T110" fmla="*/ 245 w 272"/>
                  <a:gd name="T111" fmla="*/ 194 h 403"/>
                  <a:gd name="T112" fmla="*/ 208 w 272"/>
                  <a:gd name="T113" fmla="*/ 260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72" h="403">
                    <a:moveTo>
                      <a:pt x="136" y="0"/>
                    </a:moveTo>
                    <a:lnTo>
                      <a:pt x="136" y="0"/>
                    </a:lnTo>
                    <a:lnTo>
                      <a:pt x="122" y="2"/>
                    </a:lnTo>
                    <a:lnTo>
                      <a:pt x="109" y="4"/>
                    </a:lnTo>
                    <a:lnTo>
                      <a:pt x="96" y="7"/>
                    </a:lnTo>
                    <a:lnTo>
                      <a:pt x="83" y="11"/>
                    </a:lnTo>
                    <a:lnTo>
                      <a:pt x="71" y="18"/>
                    </a:lnTo>
                    <a:lnTo>
                      <a:pt x="59" y="24"/>
                    </a:lnTo>
                    <a:lnTo>
                      <a:pt x="49" y="32"/>
                    </a:lnTo>
                    <a:lnTo>
                      <a:pt x="40" y="40"/>
                    </a:lnTo>
                    <a:lnTo>
                      <a:pt x="31" y="50"/>
                    </a:lnTo>
                    <a:lnTo>
                      <a:pt x="22" y="61"/>
                    </a:lnTo>
                    <a:lnTo>
                      <a:pt x="16" y="73"/>
                    </a:lnTo>
                    <a:lnTo>
                      <a:pt x="11" y="85"/>
                    </a:lnTo>
                    <a:lnTo>
                      <a:pt x="5" y="97"/>
                    </a:lnTo>
                    <a:lnTo>
                      <a:pt x="2" y="110"/>
                    </a:lnTo>
                    <a:lnTo>
                      <a:pt x="0" y="124"/>
                    </a:lnTo>
                    <a:lnTo>
                      <a:pt x="0" y="138"/>
                    </a:lnTo>
                    <a:lnTo>
                      <a:pt x="0" y="138"/>
                    </a:lnTo>
                    <a:lnTo>
                      <a:pt x="1" y="148"/>
                    </a:lnTo>
                    <a:lnTo>
                      <a:pt x="3" y="161"/>
                    </a:lnTo>
                    <a:lnTo>
                      <a:pt x="6" y="178"/>
                    </a:lnTo>
                    <a:lnTo>
                      <a:pt x="13" y="198"/>
                    </a:lnTo>
                    <a:lnTo>
                      <a:pt x="22" y="220"/>
                    </a:lnTo>
                    <a:lnTo>
                      <a:pt x="29" y="232"/>
                    </a:lnTo>
                    <a:lnTo>
                      <a:pt x="35" y="243"/>
                    </a:lnTo>
                    <a:lnTo>
                      <a:pt x="44" y="255"/>
                    </a:lnTo>
                    <a:lnTo>
                      <a:pt x="53" y="268"/>
                    </a:lnTo>
                    <a:lnTo>
                      <a:pt x="53" y="268"/>
                    </a:lnTo>
                    <a:lnTo>
                      <a:pt x="55" y="273"/>
                    </a:lnTo>
                    <a:lnTo>
                      <a:pt x="58" y="277"/>
                    </a:lnTo>
                    <a:lnTo>
                      <a:pt x="60" y="289"/>
                    </a:lnTo>
                    <a:lnTo>
                      <a:pt x="62" y="301"/>
                    </a:lnTo>
                    <a:lnTo>
                      <a:pt x="63" y="314"/>
                    </a:lnTo>
                    <a:lnTo>
                      <a:pt x="63" y="314"/>
                    </a:lnTo>
                    <a:lnTo>
                      <a:pt x="59" y="316"/>
                    </a:lnTo>
                    <a:lnTo>
                      <a:pt x="57" y="319"/>
                    </a:lnTo>
                    <a:lnTo>
                      <a:pt x="55" y="323"/>
                    </a:lnTo>
                    <a:lnTo>
                      <a:pt x="55" y="329"/>
                    </a:lnTo>
                    <a:lnTo>
                      <a:pt x="55" y="329"/>
                    </a:lnTo>
                    <a:lnTo>
                      <a:pt x="55" y="334"/>
                    </a:lnTo>
                    <a:lnTo>
                      <a:pt x="58" y="339"/>
                    </a:lnTo>
                    <a:lnTo>
                      <a:pt x="58" y="339"/>
                    </a:lnTo>
                    <a:lnTo>
                      <a:pt x="55" y="344"/>
                    </a:lnTo>
                    <a:lnTo>
                      <a:pt x="55" y="349"/>
                    </a:lnTo>
                    <a:lnTo>
                      <a:pt x="55" y="349"/>
                    </a:lnTo>
                    <a:lnTo>
                      <a:pt x="55" y="355"/>
                    </a:lnTo>
                    <a:lnTo>
                      <a:pt x="58" y="360"/>
                    </a:lnTo>
                    <a:lnTo>
                      <a:pt x="58" y="360"/>
                    </a:lnTo>
                    <a:lnTo>
                      <a:pt x="55" y="364"/>
                    </a:lnTo>
                    <a:lnTo>
                      <a:pt x="55" y="370"/>
                    </a:lnTo>
                    <a:lnTo>
                      <a:pt x="55" y="370"/>
                    </a:lnTo>
                    <a:lnTo>
                      <a:pt x="55" y="375"/>
                    </a:lnTo>
                    <a:lnTo>
                      <a:pt x="57" y="381"/>
                    </a:lnTo>
                    <a:lnTo>
                      <a:pt x="61" y="384"/>
                    </a:lnTo>
                    <a:lnTo>
                      <a:pt x="66" y="387"/>
                    </a:lnTo>
                    <a:lnTo>
                      <a:pt x="66" y="387"/>
                    </a:lnTo>
                    <a:lnTo>
                      <a:pt x="68" y="394"/>
                    </a:lnTo>
                    <a:lnTo>
                      <a:pt x="73" y="399"/>
                    </a:lnTo>
                    <a:lnTo>
                      <a:pt x="80" y="402"/>
                    </a:lnTo>
                    <a:lnTo>
                      <a:pt x="83" y="403"/>
                    </a:lnTo>
                    <a:lnTo>
                      <a:pt x="87" y="403"/>
                    </a:lnTo>
                    <a:lnTo>
                      <a:pt x="185" y="403"/>
                    </a:lnTo>
                    <a:lnTo>
                      <a:pt x="185" y="403"/>
                    </a:lnTo>
                    <a:lnTo>
                      <a:pt x="189" y="403"/>
                    </a:lnTo>
                    <a:lnTo>
                      <a:pt x="192" y="402"/>
                    </a:lnTo>
                    <a:lnTo>
                      <a:pt x="198" y="399"/>
                    </a:lnTo>
                    <a:lnTo>
                      <a:pt x="204" y="394"/>
                    </a:lnTo>
                    <a:lnTo>
                      <a:pt x="206" y="387"/>
                    </a:lnTo>
                    <a:lnTo>
                      <a:pt x="206" y="387"/>
                    </a:lnTo>
                    <a:lnTo>
                      <a:pt x="210" y="384"/>
                    </a:lnTo>
                    <a:lnTo>
                      <a:pt x="215" y="381"/>
                    </a:lnTo>
                    <a:lnTo>
                      <a:pt x="217" y="375"/>
                    </a:lnTo>
                    <a:lnTo>
                      <a:pt x="217" y="370"/>
                    </a:lnTo>
                    <a:lnTo>
                      <a:pt x="217" y="370"/>
                    </a:lnTo>
                    <a:lnTo>
                      <a:pt x="217" y="364"/>
                    </a:lnTo>
                    <a:lnTo>
                      <a:pt x="214" y="360"/>
                    </a:lnTo>
                    <a:lnTo>
                      <a:pt x="214" y="360"/>
                    </a:lnTo>
                    <a:lnTo>
                      <a:pt x="217" y="355"/>
                    </a:lnTo>
                    <a:lnTo>
                      <a:pt x="217" y="349"/>
                    </a:lnTo>
                    <a:lnTo>
                      <a:pt x="217" y="349"/>
                    </a:lnTo>
                    <a:lnTo>
                      <a:pt x="217" y="344"/>
                    </a:lnTo>
                    <a:lnTo>
                      <a:pt x="214" y="339"/>
                    </a:lnTo>
                    <a:lnTo>
                      <a:pt x="214" y="339"/>
                    </a:lnTo>
                    <a:lnTo>
                      <a:pt x="217" y="334"/>
                    </a:lnTo>
                    <a:lnTo>
                      <a:pt x="217" y="329"/>
                    </a:lnTo>
                    <a:lnTo>
                      <a:pt x="217" y="329"/>
                    </a:lnTo>
                    <a:lnTo>
                      <a:pt x="217" y="323"/>
                    </a:lnTo>
                    <a:lnTo>
                      <a:pt x="215" y="319"/>
                    </a:lnTo>
                    <a:lnTo>
                      <a:pt x="212" y="316"/>
                    </a:lnTo>
                    <a:lnTo>
                      <a:pt x="208" y="313"/>
                    </a:lnTo>
                    <a:lnTo>
                      <a:pt x="208" y="313"/>
                    </a:lnTo>
                    <a:lnTo>
                      <a:pt x="209" y="303"/>
                    </a:lnTo>
                    <a:lnTo>
                      <a:pt x="210" y="290"/>
                    </a:lnTo>
                    <a:lnTo>
                      <a:pt x="214" y="278"/>
                    </a:lnTo>
                    <a:lnTo>
                      <a:pt x="216" y="273"/>
                    </a:lnTo>
                    <a:lnTo>
                      <a:pt x="219" y="268"/>
                    </a:lnTo>
                    <a:lnTo>
                      <a:pt x="219" y="268"/>
                    </a:lnTo>
                    <a:lnTo>
                      <a:pt x="228" y="255"/>
                    </a:lnTo>
                    <a:lnTo>
                      <a:pt x="236" y="243"/>
                    </a:lnTo>
                    <a:lnTo>
                      <a:pt x="243" y="232"/>
                    </a:lnTo>
                    <a:lnTo>
                      <a:pt x="249" y="220"/>
                    </a:lnTo>
                    <a:lnTo>
                      <a:pt x="259" y="198"/>
                    </a:lnTo>
                    <a:lnTo>
                      <a:pt x="265" y="178"/>
                    </a:lnTo>
                    <a:lnTo>
                      <a:pt x="269" y="161"/>
                    </a:lnTo>
                    <a:lnTo>
                      <a:pt x="271" y="148"/>
                    </a:lnTo>
                    <a:lnTo>
                      <a:pt x="272" y="138"/>
                    </a:lnTo>
                    <a:lnTo>
                      <a:pt x="272" y="138"/>
                    </a:lnTo>
                    <a:lnTo>
                      <a:pt x="272" y="124"/>
                    </a:lnTo>
                    <a:lnTo>
                      <a:pt x="270" y="110"/>
                    </a:lnTo>
                    <a:lnTo>
                      <a:pt x="266" y="97"/>
                    </a:lnTo>
                    <a:lnTo>
                      <a:pt x="261" y="85"/>
                    </a:lnTo>
                    <a:lnTo>
                      <a:pt x="256" y="73"/>
                    </a:lnTo>
                    <a:lnTo>
                      <a:pt x="249" y="61"/>
                    </a:lnTo>
                    <a:lnTo>
                      <a:pt x="241" y="50"/>
                    </a:lnTo>
                    <a:lnTo>
                      <a:pt x="232" y="40"/>
                    </a:lnTo>
                    <a:lnTo>
                      <a:pt x="222" y="32"/>
                    </a:lnTo>
                    <a:lnTo>
                      <a:pt x="212" y="24"/>
                    </a:lnTo>
                    <a:lnTo>
                      <a:pt x="201" y="18"/>
                    </a:lnTo>
                    <a:lnTo>
                      <a:pt x="189" y="11"/>
                    </a:lnTo>
                    <a:lnTo>
                      <a:pt x="177" y="7"/>
                    </a:lnTo>
                    <a:lnTo>
                      <a:pt x="163" y="4"/>
                    </a:lnTo>
                    <a:lnTo>
                      <a:pt x="150" y="2"/>
                    </a:lnTo>
                    <a:lnTo>
                      <a:pt x="136" y="0"/>
                    </a:lnTo>
                    <a:lnTo>
                      <a:pt x="136" y="0"/>
                    </a:lnTo>
                    <a:close/>
                    <a:moveTo>
                      <a:pt x="203" y="349"/>
                    </a:moveTo>
                    <a:lnTo>
                      <a:pt x="203" y="349"/>
                    </a:lnTo>
                    <a:lnTo>
                      <a:pt x="203" y="351"/>
                    </a:lnTo>
                    <a:lnTo>
                      <a:pt x="201" y="353"/>
                    </a:lnTo>
                    <a:lnTo>
                      <a:pt x="201" y="367"/>
                    </a:lnTo>
                    <a:lnTo>
                      <a:pt x="201" y="367"/>
                    </a:lnTo>
                    <a:lnTo>
                      <a:pt x="203" y="368"/>
                    </a:lnTo>
                    <a:lnTo>
                      <a:pt x="203" y="370"/>
                    </a:lnTo>
                    <a:lnTo>
                      <a:pt x="203" y="370"/>
                    </a:lnTo>
                    <a:lnTo>
                      <a:pt x="202" y="373"/>
                    </a:lnTo>
                    <a:lnTo>
                      <a:pt x="200" y="374"/>
                    </a:lnTo>
                    <a:lnTo>
                      <a:pt x="193" y="381"/>
                    </a:lnTo>
                    <a:lnTo>
                      <a:pt x="193" y="382"/>
                    </a:lnTo>
                    <a:lnTo>
                      <a:pt x="193" y="382"/>
                    </a:lnTo>
                    <a:lnTo>
                      <a:pt x="192" y="385"/>
                    </a:lnTo>
                    <a:lnTo>
                      <a:pt x="191" y="387"/>
                    </a:lnTo>
                    <a:lnTo>
                      <a:pt x="188" y="389"/>
                    </a:lnTo>
                    <a:lnTo>
                      <a:pt x="185" y="389"/>
                    </a:lnTo>
                    <a:lnTo>
                      <a:pt x="87" y="389"/>
                    </a:lnTo>
                    <a:lnTo>
                      <a:pt x="87" y="389"/>
                    </a:lnTo>
                    <a:lnTo>
                      <a:pt x="84" y="389"/>
                    </a:lnTo>
                    <a:lnTo>
                      <a:pt x="82" y="387"/>
                    </a:lnTo>
                    <a:lnTo>
                      <a:pt x="80" y="385"/>
                    </a:lnTo>
                    <a:lnTo>
                      <a:pt x="79" y="382"/>
                    </a:lnTo>
                    <a:lnTo>
                      <a:pt x="79" y="381"/>
                    </a:lnTo>
                    <a:lnTo>
                      <a:pt x="72" y="374"/>
                    </a:lnTo>
                    <a:lnTo>
                      <a:pt x="72" y="374"/>
                    </a:lnTo>
                    <a:lnTo>
                      <a:pt x="70" y="373"/>
                    </a:lnTo>
                    <a:lnTo>
                      <a:pt x="69" y="370"/>
                    </a:lnTo>
                    <a:lnTo>
                      <a:pt x="69" y="370"/>
                    </a:lnTo>
                    <a:lnTo>
                      <a:pt x="69" y="369"/>
                    </a:lnTo>
                    <a:lnTo>
                      <a:pt x="71" y="367"/>
                    </a:lnTo>
                    <a:lnTo>
                      <a:pt x="176" y="367"/>
                    </a:lnTo>
                    <a:lnTo>
                      <a:pt x="176" y="353"/>
                    </a:lnTo>
                    <a:lnTo>
                      <a:pt x="71" y="353"/>
                    </a:lnTo>
                    <a:lnTo>
                      <a:pt x="71" y="353"/>
                    </a:lnTo>
                    <a:lnTo>
                      <a:pt x="69" y="351"/>
                    </a:lnTo>
                    <a:lnTo>
                      <a:pt x="69" y="349"/>
                    </a:lnTo>
                    <a:lnTo>
                      <a:pt x="69" y="349"/>
                    </a:lnTo>
                    <a:lnTo>
                      <a:pt x="70" y="347"/>
                    </a:lnTo>
                    <a:lnTo>
                      <a:pt x="71" y="346"/>
                    </a:lnTo>
                    <a:lnTo>
                      <a:pt x="176" y="346"/>
                    </a:lnTo>
                    <a:lnTo>
                      <a:pt x="176" y="332"/>
                    </a:lnTo>
                    <a:lnTo>
                      <a:pt x="70" y="332"/>
                    </a:lnTo>
                    <a:lnTo>
                      <a:pt x="70" y="332"/>
                    </a:lnTo>
                    <a:lnTo>
                      <a:pt x="69" y="330"/>
                    </a:lnTo>
                    <a:lnTo>
                      <a:pt x="69" y="329"/>
                    </a:lnTo>
                    <a:lnTo>
                      <a:pt x="69" y="329"/>
                    </a:lnTo>
                    <a:lnTo>
                      <a:pt x="70" y="326"/>
                    </a:lnTo>
                    <a:lnTo>
                      <a:pt x="72" y="324"/>
                    </a:lnTo>
                    <a:lnTo>
                      <a:pt x="200" y="324"/>
                    </a:lnTo>
                    <a:lnTo>
                      <a:pt x="200" y="324"/>
                    </a:lnTo>
                    <a:lnTo>
                      <a:pt x="202" y="326"/>
                    </a:lnTo>
                    <a:lnTo>
                      <a:pt x="203" y="329"/>
                    </a:lnTo>
                    <a:lnTo>
                      <a:pt x="203" y="329"/>
                    </a:lnTo>
                    <a:lnTo>
                      <a:pt x="203" y="331"/>
                    </a:lnTo>
                    <a:lnTo>
                      <a:pt x="201" y="332"/>
                    </a:lnTo>
                    <a:lnTo>
                      <a:pt x="201" y="346"/>
                    </a:lnTo>
                    <a:lnTo>
                      <a:pt x="201" y="346"/>
                    </a:lnTo>
                    <a:lnTo>
                      <a:pt x="203" y="347"/>
                    </a:lnTo>
                    <a:lnTo>
                      <a:pt x="203" y="349"/>
                    </a:lnTo>
                    <a:lnTo>
                      <a:pt x="203" y="349"/>
                    </a:lnTo>
                    <a:close/>
                    <a:moveTo>
                      <a:pt x="109" y="310"/>
                    </a:moveTo>
                    <a:lnTo>
                      <a:pt x="90" y="195"/>
                    </a:lnTo>
                    <a:lnTo>
                      <a:pt x="92" y="196"/>
                    </a:lnTo>
                    <a:lnTo>
                      <a:pt x="103" y="186"/>
                    </a:lnTo>
                    <a:lnTo>
                      <a:pt x="114" y="196"/>
                    </a:lnTo>
                    <a:lnTo>
                      <a:pt x="125" y="186"/>
                    </a:lnTo>
                    <a:lnTo>
                      <a:pt x="137" y="196"/>
                    </a:lnTo>
                    <a:lnTo>
                      <a:pt x="148" y="186"/>
                    </a:lnTo>
                    <a:lnTo>
                      <a:pt x="158" y="196"/>
                    </a:lnTo>
                    <a:lnTo>
                      <a:pt x="170" y="186"/>
                    </a:lnTo>
                    <a:lnTo>
                      <a:pt x="181" y="196"/>
                    </a:lnTo>
                    <a:lnTo>
                      <a:pt x="163" y="310"/>
                    </a:lnTo>
                    <a:lnTo>
                      <a:pt x="109" y="310"/>
                    </a:lnTo>
                    <a:close/>
                    <a:moveTo>
                      <a:pt x="208" y="260"/>
                    </a:moveTo>
                    <a:lnTo>
                      <a:pt x="208" y="260"/>
                    </a:lnTo>
                    <a:lnTo>
                      <a:pt x="204" y="265"/>
                    </a:lnTo>
                    <a:lnTo>
                      <a:pt x="202" y="272"/>
                    </a:lnTo>
                    <a:lnTo>
                      <a:pt x="197" y="285"/>
                    </a:lnTo>
                    <a:lnTo>
                      <a:pt x="195" y="299"/>
                    </a:lnTo>
                    <a:lnTo>
                      <a:pt x="194" y="310"/>
                    </a:lnTo>
                    <a:lnTo>
                      <a:pt x="177" y="310"/>
                    </a:lnTo>
                    <a:lnTo>
                      <a:pt x="200" y="172"/>
                    </a:lnTo>
                    <a:lnTo>
                      <a:pt x="185" y="170"/>
                    </a:lnTo>
                    <a:lnTo>
                      <a:pt x="184" y="174"/>
                    </a:lnTo>
                    <a:lnTo>
                      <a:pt x="181" y="178"/>
                    </a:lnTo>
                    <a:lnTo>
                      <a:pt x="170" y="168"/>
                    </a:lnTo>
                    <a:lnTo>
                      <a:pt x="158" y="178"/>
                    </a:lnTo>
                    <a:lnTo>
                      <a:pt x="148" y="168"/>
                    </a:lnTo>
                    <a:lnTo>
                      <a:pt x="137" y="178"/>
                    </a:lnTo>
                    <a:lnTo>
                      <a:pt x="125" y="168"/>
                    </a:lnTo>
                    <a:lnTo>
                      <a:pt x="114" y="178"/>
                    </a:lnTo>
                    <a:lnTo>
                      <a:pt x="103" y="168"/>
                    </a:lnTo>
                    <a:lnTo>
                      <a:pt x="92" y="178"/>
                    </a:lnTo>
                    <a:lnTo>
                      <a:pt x="86" y="173"/>
                    </a:lnTo>
                    <a:lnTo>
                      <a:pt x="86" y="170"/>
                    </a:lnTo>
                    <a:lnTo>
                      <a:pt x="72" y="172"/>
                    </a:lnTo>
                    <a:lnTo>
                      <a:pt x="95" y="310"/>
                    </a:lnTo>
                    <a:lnTo>
                      <a:pt x="77" y="310"/>
                    </a:lnTo>
                    <a:lnTo>
                      <a:pt x="77" y="310"/>
                    </a:lnTo>
                    <a:lnTo>
                      <a:pt x="76" y="299"/>
                    </a:lnTo>
                    <a:lnTo>
                      <a:pt x="74" y="285"/>
                    </a:lnTo>
                    <a:lnTo>
                      <a:pt x="71" y="272"/>
                    </a:lnTo>
                    <a:lnTo>
                      <a:pt x="68" y="265"/>
                    </a:lnTo>
                    <a:lnTo>
                      <a:pt x="63" y="260"/>
                    </a:lnTo>
                    <a:lnTo>
                      <a:pt x="63" y="260"/>
                    </a:lnTo>
                    <a:lnTo>
                      <a:pt x="55" y="248"/>
                    </a:lnTo>
                    <a:lnTo>
                      <a:pt x="47" y="236"/>
                    </a:lnTo>
                    <a:lnTo>
                      <a:pt x="41" y="225"/>
                    </a:lnTo>
                    <a:lnTo>
                      <a:pt x="35" y="214"/>
                    </a:lnTo>
                    <a:lnTo>
                      <a:pt x="27" y="194"/>
                    </a:lnTo>
                    <a:lnTo>
                      <a:pt x="20" y="175"/>
                    </a:lnTo>
                    <a:lnTo>
                      <a:pt x="17" y="159"/>
                    </a:lnTo>
                    <a:lnTo>
                      <a:pt x="15" y="147"/>
                    </a:lnTo>
                    <a:lnTo>
                      <a:pt x="14" y="138"/>
                    </a:lnTo>
                    <a:lnTo>
                      <a:pt x="14" y="138"/>
                    </a:lnTo>
                    <a:lnTo>
                      <a:pt x="14" y="125"/>
                    </a:lnTo>
                    <a:lnTo>
                      <a:pt x="16" y="113"/>
                    </a:lnTo>
                    <a:lnTo>
                      <a:pt x="19" y="101"/>
                    </a:lnTo>
                    <a:lnTo>
                      <a:pt x="23" y="90"/>
                    </a:lnTo>
                    <a:lnTo>
                      <a:pt x="29" y="79"/>
                    </a:lnTo>
                    <a:lnTo>
                      <a:pt x="34" y="69"/>
                    </a:lnTo>
                    <a:lnTo>
                      <a:pt x="42" y="60"/>
                    </a:lnTo>
                    <a:lnTo>
                      <a:pt x="49" y="51"/>
                    </a:lnTo>
                    <a:lnTo>
                      <a:pt x="58" y="43"/>
                    </a:lnTo>
                    <a:lnTo>
                      <a:pt x="68" y="36"/>
                    </a:lnTo>
                    <a:lnTo>
                      <a:pt x="77" y="30"/>
                    </a:lnTo>
                    <a:lnTo>
                      <a:pt x="88" y="24"/>
                    </a:lnTo>
                    <a:lnTo>
                      <a:pt x="99" y="21"/>
                    </a:lnTo>
                    <a:lnTo>
                      <a:pt x="111" y="18"/>
                    </a:lnTo>
                    <a:lnTo>
                      <a:pt x="123" y="16"/>
                    </a:lnTo>
                    <a:lnTo>
                      <a:pt x="136" y="16"/>
                    </a:lnTo>
                    <a:lnTo>
                      <a:pt x="136" y="16"/>
                    </a:lnTo>
                    <a:lnTo>
                      <a:pt x="149" y="16"/>
                    </a:lnTo>
                    <a:lnTo>
                      <a:pt x="161" y="18"/>
                    </a:lnTo>
                    <a:lnTo>
                      <a:pt x="173" y="21"/>
                    </a:lnTo>
                    <a:lnTo>
                      <a:pt x="183" y="24"/>
                    </a:lnTo>
                    <a:lnTo>
                      <a:pt x="194" y="30"/>
                    </a:lnTo>
                    <a:lnTo>
                      <a:pt x="204" y="36"/>
                    </a:lnTo>
                    <a:lnTo>
                      <a:pt x="214" y="43"/>
                    </a:lnTo>
                    <a:lnTo>
                      <a:pt x="222" y="51"/>
                    </a:lnTo>
                    <a:lnTo>
                      <a:pt x="230" y="60"/>
                    </a:lnTo>
                    <a:lnTo>
                      <a:pt x="237" y="69"/>
                    </a:lnTo>
                    <a:lnTo>
                      <a:pt x="244" y="79"/>
                    </a:lnTo>
                    <a:lnTo>
                      <a:pt x="248" y="90"/>
                    </a:lnTo>
                    <a:lnTo>
                      <a:pt x="252" y="101"/>
                    </a:lnTo>
                    <a:lnTo>
                      <a:pt x="256" y="113"/>
                    </a:lnTo>
                    <a:lnTo>
                      <a:pt x="258" y="125"/>
                    </a:lnTo>
                    <a:lnTo>
                      <a:pt x="258" y="138"/>
                    </a:lnTo>
                    <a:lnTo>
                      <a:pt x="258" y="138"/>
                    </a:lnTo>
                    <a:lnTo>
                      <a:pt x="257" y="147"/>
                    </a:lnTo>
                    <a:lnTo>
                      <a:pt x="255" y="159"/>
                    </a:lnTo>
                    <a:lnTo>
                      <a:pt x="251" y="175"/>
                    </a:lnTo>
                    <a:lnTo>
                      <a:pt x="245" y="194"/>
                    </a:lnTo>
                    <a:lnTo>
                      <a:pt x="236" y="214"/>
                    </a:lnTo>
                    <a:lnTo>
                      <a:pt x="231" y="225"/>
                    </a:lnTo>
                    <a:lnTo>
                      <a:pt x="224" y="236"/>
                    </a:lnTo>
                    <a:lnTo>
                      <a:pt x="217" y="248"/>
                    </a:lnTo>
                    <a:lnTo>
                      <a:pt x="208" y="260"/>
                    </a:lnTo>
                    <a:lnTo>
                      <a:pt x="208" y="2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8" name="Rectangle 37"/>
              <p:cNvSpPr>
                <a:spLocks noChangeArrowheads="1"/>
              </p:cNvSpPr>
              <p:nvPr/>
            </p:nvSpPr>
            <p:spPr bwMode="auto">
              <a:xfrm>
                <a:off x="4338638" y="1814513"/>
                <a:ext cx="23813" cy="682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9" name="Freeform 38"/>
              <p:cNvSpPr>
                <a:spLocks/>
              </p:cNvSpPr>
              <p:nvPr/>
            </p:nvSpPr>
            <p:spPr bwMode="auto">
              <a:xfrm>
                <a:off x="4173538" y="1855788"/>
                <a:ext cx="55563" cy="71438"/>
              </a:xfrm>
              <a:custGeom>
                <a:avLst/>
                <a:gdLst>
                  <a:gd name="T0" fmla="*/ 35 w 35"/>
                  <a:gd name="T1" fmla="*/ 37 h 45"/>
                  <a:gd name="T2" fmla="*/ 12 w 35"/>
                  <a:gd name="T3" fmla="*/ 0 h 45"/>
                  <a:gd name="T4" fmla="*/ 0 w 35"/>
                  <a:gd name="T5" fmla="*/ 7 h 45"/>
                  <a:gd name="T6" fmla="*/ 22 w 35"/>
                  <a:gd name="T7" fmla="*/ 45 h 45"/>
                  <a:gd name="T8" fmla="*/ 35 w 35"/>
                  <a:gd name="T9" fmla="*/ 3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45">
                    <a:moveTo>
                      <a:pt x="35" y="37"/>
                    </a:moveTo>
                    <a:lnTo>
                      <a:pt x="12" y="0"/>
                    </a:lnTo>
                    <a:lnTo>
                      <a:pt x="0" y="7"/>
                    </a:lnTo>
                    <a:lnTo>
                      <a:pt x="22" y="45"/>
                    </a:lnTo>
                    <a:lnTo>
                      <a:pt x="35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0" name="Freeform 39"/>
              <p:cNvSpPr>
                <a:spLocks/>
              </p:cNvSpPr>
              <p:nvPr/>
            </p:nvSpPr>
            <p:spPr bwMode="auto">
              <a:xfrm>
                <a:off x="4057650" y="1976438"/>
                <a:ext cx="69850" cy="53975"/>
              </a:xfrm>
              <a:custGeom>
                <a:avLst/>
                <a:gdLst>
                  <a:gd name="T0" fmla="*/ 44 w 44"/>
                  <a:gd name="T1" fmla="*/ 22 h 34"/>
                  <a:gd name="T2" fmla="*/ 7 w 44"/>
                  <a:gd name="T3" fmla="*/ 0 h 34"/>
                  <a:gd name="T4" fmla="*/ 0 w 44"/>
                  <a:gd name="T5" fmla="*/ 12 h 34"/>
                  <a:gd name="T6" fmla="*/ 38 w 44"/>
                  <a:gd name="T7" fmla="*/ 34 h 34"/>
                  <a:gd name="T8" fmla="*/ 44 w 44"/>
                  <a:gd name="T9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4">
                    <a:moveTo>
                      <a:pt x="44" y="22"/>
                    </a:moveTo>
                    <a:lnTo>
                      <a:pt x="7" y="0"/>
                    </a:lnTo>
                    <a:lnTo>
                      <a:pt x="0" y="12"/>
                    </a:lnTo>
                    <a:lnTo>
                      <a:pt x="38" y="34"/>
                    </a:lnTo>
                    <a:lnTo>
                      <a:pt x="44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1" name="Rectangle 40"/>
              <p:cNvSpPr>
                <a:spLocks noChangeArrowheads="1"/>
              </p:cNvSpPr>
              <p:nvPr/>
            </p:nvSpPr>
            <p:spPr bwMode="auto">
              <a:xfrm>
                <a:off x="4021138" y="2143125"/>
                <a:ext cx="68263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Rectangle 41"/>
              <p:cNvSpPr>
                <a:spLocks noChangeArrowheads="1"/>
              </p:cNvSpPr>
              <p:nvPr/>
            </p:nvSpPr>
            <p:spPr bwMode="auto">
              <a:xfrm>
                <a:off x="4621213" y="2133600"/>
                <a:ext cx="69850" cy="22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42"/>
              <p:cNvSpPr>
                <a:spLocks/>
              </p:cNvSpPr>
              <p:nvPr/>
            </p:nvSpPr>
            <p:spPr bwMode="auto">
              <a:xfrm>
                <a:off x="4578350" y="1966913"/>
                <a:ext cx="69850" cy="53975"/>
              </a:xfrm>
              <a:custGeom>
                <a:avLst/>
                <a:gdLst>
                  <a:gd name="T0" fmla="*/ 44 w 44"/>
                  <a:gd name="T1" fmla="*/ 13 h 34"/>
                  <a:gd name="T2" fmla="*/ 38 w 44"/>
                  <a:gd name="T3" fmla="*/ 0 h 34"/>
                  <a:gd name="T4" fmla="*/ 0 w 44"/>
                  <a:gd name="T5" fmla="*/ 22 h 34"/>
                  <a:gd name="T6" fmla="*/ 7 w 44"/>
                  <a:gd name="T7" fmla="*/ 34 h 34"/>
                  <a:gd name="T8" fmla="*/ 44 w 44"/>
                  <a:gd name="T9" fmla="*/ 1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4">
                    <a:moveTo>
                      <a:pt x="44" y="13"/>
                    </a:moveTo>
                    <a:lnTo>
                      <a:pt x="38" y="0"/>
                    </a:lnTo>
                    <a:lnTo>
                      <a:pt x="0" y="22"/>
                    </a:lnTo>
                    <a:lnTo>
                      <a:pt x="7" y="34"/>
                    </a:lnTo>
                    <a:lnTo>
                      <a:pt x="44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43"/>
              <p:cNvSpPr>
                <a:spLocks/>
              </p:cNvSpPr>
              <p:nvPr/>
            </p:nvSpPr>
            <p:spPr bwMode="auto">
              <a:xfrm>
                <a:off x="4473575" y="1849438"/>
                <a:ext cx="55563" cy="73025"/>
              </a:xfrm>
              <a:custGeom>
                <a:avLst/>
                <a:gdLst>
                  <a:gd name="T0" fmla="*/ 35 w 35"/>
                  <a:gd name="T1" fmla="*/ 8 h 46"/>
                  <a:gd name="T2" fmla="*/ 23 w 35"/>
                  <a:gd name="T3" fmla="*/ 0 h 46"/>
                  <a:gd name="T4" fmla="*/ 0 w 35"/>
                  <a:gd name="T5" fmla="*/ 38 h 46"/>
                  <a:gd name="T6" fmla="*/ 13 w 35"/>
                  <a:gd name="T7" fmla="*/ 46 h 46"/>
                  <a:gd name="T8" fmla="*/ 35 w 35"/>
                  <a:gd name="T9" fmla="*/ 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46">
                    <a:moveTo>
                      <a:pt x="35" y="8"/>
                    </a:moveTo>
                    <a:lnTo>
                      <a:pt x="23" y="0"/>
                    </a:lnTo>
                    <a:lnTo>
                      <a:pt x="0" y="38"/>
                    </a:lnTo>
                    <a:lnTo>
                      <a:pt x="13" y="46"/>
                    </a:lnTo>
                    <a:lnTo>
                      <a:pt x="35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44"/>
              <p:cNvSpPr>
                <a:spLocks/>
              </p:cNvSpPr>
              <p:nvPr/>
            </p:nvSpPr>
            <p:spPr bwMode="auto">
              <a:xfrm>
                <a:off x="4579938" y="2271713"/>
                <a:ext cx="73025" cy="52388"/>
              </a:xfrm>
              <a:custGeom>
                <a:avLst/>
                <a:gdLst>
                  <a:gd name="T0" fmla="*/ 0 w 46"/>
                  <a:gd name="T1" fmla="*/ 12 h 33"/>
                  <a:gd name="T2" fmla="*/ 38 w 46"/>
                  <a:gd name="T3" fmla="*/ 33 h 33"/>
                  <a:gd name="T4" fmla="*/ 46 w 46"/>
                  <a:gd name="T5" fmla="*/ 22 h 33"/>
                  <a:gd name="T6" fmla="*/ 8 w 46"/>
                  <a:gd name="T7" fmla="*/ 0 h 33"/>
                  <a:gd name="T8" fmla="*/ 0 w 46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3">
                    <a:moveTo>
                      <a:pt x="0" y="12"/>
                    </a:moveTo>
                    <a:lnTo>
                      <a:pt x="38" y="33"/>
                    </a:lnTo>
                    <a:lnTo>
                      <a:pt x="46" y="22"/>
                    </a:lnTo>
                    <a:lnTo>
                      <a:pt x="8" y="0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6" name="Freeform 45"/>
              <p:cNvSpPr>
                <a:spLocks/>
              </p:cNvSpPr>
              <p:nvPr/>
            </p:nvSpPr>
            <p:spPr bwMode="auto">
              <a:xfrm>
                <a:off x="4059238" y="2279650"/>
                <a:ext cx="71438" cy="53975"/>
              </a:xfrm>
              <a:custGeom>
                <a:avLst/>
                <a:gdLst>
                  <a:gd name="T0" fmla="*/ 0 w 45"/>
                  <a:gd name="T1" fmla="*/ 22 h 34"/>
                  <a:gd name="T2" fmla="*/ 8 w 45"/>
                  <a:gd name="T3" fmla="*/ 34 h 34"/>
                  <a:gd name="T4" fmla="*/ 45 w 45"/>
                  <a:gd name="T5" fmla="*/ 12 h 34"/>
                  <a:gd name="T6" fmla="*/ 38 w 45"/>
                  <a:gd name="T7" fmla="*/ 0 h 34"/>
                  <a:gd name="T8" fmla="*/ 0 w 45"/>
                  <a:gd name="T9" fmla="*/ 2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34">
                    <a:moveTo>
                      <a:pt x="0" y="22"/>
                    </a:moveTo>
                    <a:lnTo>
                      <a:pt x="8" y="34"/>
                    </a:lnTo>
                    <a:lnTo>
                      <a:pt x="45" y="12"/>
                    </a:lnTo>
                    <a:lnTo>
                      <a:pt x="38" y="0"/>
                    </a:lnTo>
                    <a:lnTo>
                      <a:pt x="0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109" name="Group 108"/>
          <p:cNvGrpSpPr/>
          <p:nvPr/>
        </p:nvGrpSpPr>
        <p:grpSpPr>
          <a:xfrm>
            <a:off x="7901307" y="1771650"/>
            <a:ext cx="769168" cy="769168"/>
            <a:chOff x="7901307" y="1771650"/>
            <a:chExt cx="769168" cy="769168"/>
          </a:xfrm>
        </p:grpSpPr>
        <p:sp>
          <p:nvSpPr>
            <p:cNvPr id="12" name="타원 12"/>
            <p:cNvSpPr/>
            <p:nvPr/>
          </p:nvSpPr>
          <p:spPr>
            <a:xfrm>
              <a:off x="7901307" y="1771650"/>
              <a:ext cx="769168" cy="769168"/>
            </a:xfrm>
            <a:prstGeom prst="ellipse">
              <a:avLst/>
            </a:prstGeom>
            <a:noFill/>
            <a:ln w="28575">
              <a:solidFill>
                <a:srgbClr val="C359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7B5A85"/>
                </a:solidFill>
              </a:endParaRPr>
            </a:p>
          </p:txBody>
        </p:sp>
        <p:sp>
          <p:nvSpPr>
            <p:cNvPr id="47" name="Freeform 46"/>
            <p:cNvSpPr>
              <a:spLocks noEditPoints="1"/>
            </p:cNvSpPr>
            <p:nvPr/>
          </p:nvSpPr>
          <p:spPr bwMode="auto">
            <a:xfrm>
              <a:off x="8064549" y="1923871"/>
              <a:ext cx="442684" cy="464727"/>
            </a:xfrm>
            <a:custGeom>
              <a:avLst/>
              <a:gdLst>
                <a:gd name="T0" fmla="*/ 449 w 482"/>
                <a:gd name="T1" fmla="*/ 33 h 506"/>
                <a:gd name="T2" fmla="*/ 353 w 482"/>
                <a:gd name="T3" fmla="*/ 120 h 506"/>
                <a:gd name="T4" fmla="*/ 197 w 482"/>
                <a:gd name="T5" fmla="*/ 81 h 506"/>
                <a:gd name="T6" fmla="*/ 58 w 482"/>
                <a:gd name="T7" fmla="*/ 138 h 506"/>
                <a:gd name="T8" fmla="*/ 4 w 482"/>
                <a:gd name="T9" fmla="*/ 315 h 506"/>
                <a:gd name="T10" fmla="*/ 54 w 482"/>
                <a:gd name="T11" fmla="*/ 506 h 506"/>
                <a:gd name="T12" fmla="*/ 197 w 482"/>
                <a:gd name="T13" fmla="*/ 475 h 506"/>
                <a:gd name="T14" fmla="*/ 336 w 482"/>
                <a:gd name="T15" fmla="*/ 418 h 506"/>
                <a:gd name="T16" fmla="*/ 395 w 482"/>
                <a:gd name="T17" fmla="*/ 279 h 506"/>
                <a:gd name="T18" fmla="*/ 404 w 482"/>
                <a:gd name="T19" fmla="*/ 136 h 506"/>
                <a:gd name="T20" fmla="*/ 398 w 482"/>
                <a:gd name="T21" fmla="*/ 74 h 506"/>
                <a:gd name="T22" fmla="*/ 289 w 482"/>
                <a:gd name="T23" fmla="*/ 492 h 506"/>
                <a:gd name="T24" fmla="*/ 373 w 482"/>
                <a:gd name="T25" fmla="*/ 331 h 506"/>
                <a:gd name="T26" fmla="*/ 267 w 482"/>
                <a:gd name="T27" fmla="*/ 447 h 506"/>
                <a:gd name="T28" fmla="*/ 144 w 482"/>
                <a:gd name="T29" fmla="*/ 454 h 506"/>
                <a:gd name="T30" fmla="*/ 27 w 482"/>
                <a:gd name="T31" fmla="*/ 347 h 506"/>
                <a:gd name="T32" fmla="*/ 45 w 482"/>
                <a:gd name="T33" fmla="*/ 177 h 506"/>
                <a:gd name="T34" fmla="*/ 179 w 482"/>
                <a:gd name="T35" fmla="*/ 96 h 506"/>
                <a:gd name="T36" fmla="*/ 325 w 482"/>
                <a:gd name="T37" fmla="*/ 148 h 506"/>
                <a:gd name="T38" fmla="*/ 197 w 482"/>
                <a:gd name="T39" fmla="*/ 130 h 506"/>
                <a:gd name="T40" fmla="*/ 92 w 482"/>
                <a:gd name="T41" fmla="*/ 173 h 506"/>
                <a:gd name="T42" fmla="*/ 51 w 482"/>
                <a:gd name="T43" fmla="*/ 307 h 506"/>
                <a:gd name="T44" fmla="*/ 127 w 482"/>
                <a:gd name="T45" fmla="*/ 409 h 506"/>
                <a:gd name="T46" fmla="*/ 254 w 482"/>
                <a:gd name="T47" fmla="*/ 416 h 506"/>
                <a:gd name="T48" fmla="*/ 339 w 482"/>
                <a:gd name="T49" fmla="*/ 322 h 506"/>
                <a:gd name="T50" fmla="*/ 325 w 482"/>
                <a:gd name="T51" fmla="*/ 203 h 506"/>
                <a:gd name="T52" fmla="*/ 377 w 482"/>
                <a:gd name="T53" fmla="*/ 245 h 506"/>
                <a:gd name="T54" fmla="*/ 222 w 482"/>
                <a:gd name="T55" fmla="*/ 303 h 506"/>
                <a:gd name="T56" fmla="*/ 172 w 482"/>
                <a:gd name="T57" fmla="*/ 303 h 506"/>
                <a:gd name="T58" fmla="*/ 177 w 482"/>
                <a:gd name="T59" fmla="*/ 248 h 506"/>
                <a:gd name="T60" fmla="*/ 211 w 482"/>
                <a:gd name="T61" fmla="*/ 262 h 506"/>
                <a:gd name="T62" fmla="*/ 221 w 482"/>
                <a:gd name="T63" fmla="*/ 272 h 506"/>
                <a:gd name="T64" fmla="*/ 207 w 482"/>
                <a:gd name="T65" fmla="*/ 230 h 506"/>
                <a:gd name="T66" fmla="*/ 148 w 482"/>
                <a:gd name="T67" fmla="*/ 269 h 506"/>
                <a:gd name="T68" fmla="*/ 197 w 482"/>
                <a:gd name="T69" fmla="*/ 327 h 506"/>
                <a:gd name="T70" fmla="*/ 247 w 482"/>
                <a:gd name="T71" fmla="*/ 279 h 506"/>
                <a:gd name="T72" fmla="*/ 285 w 482"/>
                <a:gd name="T73" fmla="*/ 263 h 506"/>
                <a:gd name="T74" fmla="*/ 261 w 482"/>
                <a:gd name="T75" fmla="*/ 341 h 506"/>
                <a:gd name="T76" fmla="*/ 197 w 482"/>
                <a:gd name="T77" fmla="*/ 368 h 506"/>
                <a:gd name="T78" fmla="*/ 133 w 482"/>
                <a:gd name="T79" fmla="*/ 341 h 506"/>
                <a:gd name="T80" fmla="*/ 107 w 482"/>
                <a:gd name="T81" fmla="*/ 270 h 506"/>
                <a:gd name="T82" fmla="*/ 147 w 482"/>
                <a:gd name="T83" fmla="*/ 203 h 506"/>
                <a:gd name="T84" fmla="*/ 223 w 482"/>
                <a:gd name="T85" fmla="*/ 192 h 506"/>
                <a:gd name="T86" fmla="*/ 254 w 482"/>
                <a:gd name="T87" fmla="*/ 191 h 506"/>
                <a:gd name="T88" fmla="*/ 167 w 482"/>
                <a:gd name="T89" fmla="*/ 178 h 506"/>
                <a:gd name="T90" fmla="*/ 101 w 482"/>
                <a:gd name="T91" fmla="*/ 239 h 506"/>
                <a:gd name="T92" fmla="*/ 110 w 482"/>
                <a:gd name="T93" fmla="*/ 336 h 506"/>
                <a:gd name="T94" fmla="*/ 187 w 482"/>
                <a:gd name="T95" fmla="*/ 381 h 506"/>
                <a:gd name="T96" fmla="*/ 255 w 482"/>
                <a:gd name="T97" fmla="*/ 365 h 506"/>
                <a:gd name="T98" fmla="*/ 301 w 482"/>
                <a:gd name="T99" fmla="*/ 288 h 506"/>
                <a:gd name="T100" fmla="*/ 279 w 482"/>
                <a:gd name="T101" fmla="*/ 214 h 506"/>
                <a:gd name="T102" fmla="*/ 332 w 482"/>
                <a:gd name="T103" fmla="*/ 279 h 506"/>
                <a:gd name="T104" fmla="*/ 292 w 482"/>
                <a:gd name="T105" fmla="*/ 374 h 506"/>
                <a:gd name="T106" fmla="*/ 184 w 482"/>
                <a:gd name="T107" fmla="*/ 412 h 506"/>
                <a:gd name="T108" fmla="*/ 85 w 482"/>
                <a:gd name="T109" fmla="*/ 352 h 506"/>
                <a:gd name="T110" fmla="*/ 73 w 482"/>
                <a:gd name="T111" fmla="*/ 228 h 506"/>
                <a:gd name="T112" fmla="*/ 158 w 482"/>
                <a:gd name="T113" fmla="*/ 149 h 506"/>
                <a:gd name="T114" fmla="*/ 270 w 482"/>
                <a:gd name="T115" fmla="*/ 165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82" h="506">
                  <a:moveTo>
                    <a:pt x="404" y="136"/>
                  </a:moveTo>
                  <a:lnTo>
                    <a:pt x="482" y="57"/>
                  </a:lnTo>
                  <a:lnTo>
                    <a:pt x="447" y="45"/>
                  </a:lnTo>
                  <a:lnTo>
                    <a:pt x="449" y="44"/>
                  </a:lnTo>
                  <a:lnTo>
                    <a:pt x="449" y="44"/>
                  </a:lnTo>
                  <a:lnTo>
                    <a:pt x="451" y="42"/>
                  </a:lnTo>
                  <a:lnTo>
                    <a:pt x="451" y="39"/>
                  </a:lnTo>
                  <a:lnTo>
                    <a:pt x="451" y="37"/>
                  </a:lnTo>
                  <a:lnTo>
                    <a:pt x="449" y="33"/>
                  </a:lnTo>
                  <a:lnTo>
                    <a:pt x="449" y="33"/>
                  </a:lnTo>
                  <a:lnTo>
                    <a:pt x="446" y="32"/>
                  </a:lnTo>
                  <a:lnTo>
                    <a:pt x="444" y="32"/>
                  </a:lnTo>
                  <a:lnTo>
                    <a:pt x="441" y="32"/>
                  </a:lnTo>
                  <a:lnTo>
                    <a:pt x="439" y="33"/>
                  </a:lnTo>
                  <a:lnTo>
                    <a:pt x="437" y="36"/>
                  </a:lnTo>
                  <a:lnTo>
                    <a:pt x="425" y="0"/>
                  </a:lnTo>
                  <a:lnTo>
                    <a:pt x="346" y="79"/>
                  </a:lnTo>
                  <a:lnTo>
                    <a:pt x="358" y="114"/>
                  </a:lnTo>
                  <a:lnTo>
                    <a:pt x="353" y="119"/>
                  </a:lnTo>
                  <a:lnTo>
                    <a:pt x="353" y="120"/>
                  </a:lnTo>
                  <a:lnTo>
                    <a:pt x="335" y="137"/>
                  </a:lnTo>
                  <a:lnTo>
                    <a:pt x="335" y="137"/>
                  </a:lnTo>
                  <a:lnTo>
                    <a:pt x="321" y="124"/>
                  </a:lnTo>
                  <a:lnTo>
                    <a:pt x="305" y="113"/>
                  </a:lnTo>
                  <a:lnTo>
                    <a:pt x="289" y="104"/>
                  </a:lnTo>
                  <a:lnTo>
                    <a:pt x="271" y="95"/>
                  </a:lnTo>
                  <a:lnTo>
                    <a:pt x="254" y="90"/>
                  </a:lnTo>
                  <a:lnTo>
                    <a:pt x="236" y="84"/>
                  </a:lnTo>
                  <a:lnTo>
                    <a:pt x="216" y="82"/>
                  </a:lnTo>
                  <a:lnTo>
                    <a:pt x="197" y="81"/>
                  </a:lnTo>
                  <a:lnTo>
                    <a:pt x="197" y="81"/>
                  </a:lnTo>
                  <a:lnTo>
                    <a:pt x="177" y="82"/>
                  </a:lnTo>
                  <a:lnTo>
                    <a:pt x="158" y="84"/>
                  </a:lnTo>
                  <a:lnTo>
                    <a:pt x="140" y="90"/>
                  </a:lnTo>
                  <a:lnTo>
                    <a:pt x="121" y="96"/>
                  </a:lnTo>
                  <a:lnTo>
                    <a:pt x="104" y="104"/>
                  </a:lnTo>
                  <a:lnTo>
                    <a:pt x="88" y="114"/>
                  </a:lnTo>
                  <a:lnTo>
                    <a:pt x="72" y="125"/>
                  </a:lnTo>
                  <a:lnTo>
                    <a:pt x="58" y="138"/>
                  </a:lnTo>
                  <a:lnTo>
                    <a:pt x="58" y="138"/>
                  </a:lnTo>
                  <a:lnTo>
                    <a:pt x="44" y="153"/>
                  </a:lnTo>
                  <a:lnTo>
                    <a:pt x="33" y="169"/>
                  </a:lnTo>
                  <a:lnTo>
                    <a:pt x="22" y="187"/>
                  </a:lnTo>
                  <a:lnTo>
                    <a:pt x="14" y="204"/>
                  </a:lnTo>
                  <a:lnTo>
                    <a:pt x="8" y="221"/>
                  </a:lnTo>
                  <a:lnTo>
                    <a:pt x="4" y="241"/>
                  </a:lnTo>
                  <a:lnTo>
                    <a:pt x="0" y="259"/>
                  </a:lnTo>
                  <a:lnTo>
                    <a:pt x="0" y="279"/>
                  </a:lnTo>
                  <a:lnTo>
                    <a:pt x="0" y="297"/>
                  </a:lnTo>
                  <a:lnTo>
                    <a:pt x="4" y="315"/>
                  </a:lnTo>
                  <a:lnTo>
                    <a:pt x="8" y="335"/>
                  </a:lnTo>
                  <a:lnTo>
                    <a:pt x="14" y="352"/>
                  </a:lnTo>
                  <a:lnTo>
                    <a:pt x="22" y="369"/>
                  </a:lnTo>
                  <a:lnTo>
                    <a:pt x="33" y="387"/>
                  </a:lnTo>
                  <a:lnTo>
                    <a:pt x="44" y="403"/>
                  </a:lnTo>
                  <a:lnTo>
                    <a:pt x="58" y="418"/>
                  </a:lnTo>
                  <a:lnTo>
                    <a:pt x="58" y="418"/>
                  </a:lnTo>
                  <a:lnTo>
                    <a:pt x="66" y="425"/>
                  </a:lnTo>
                  <a:lnTo>
                    <a:pt x="76" y="433"/>
                  </a:lnTo>
                  <a:lnTo>
                    <a:pt x="54" y="506"/>
                  </a:lnTo>
                  <a:lnTo>
                    <a:pt x="115" y="506"/>
                  </a:lnTo>
                  <a:lnTo>
                    <a:pt x="128" y="462"/>
                  </a:lnTo>
                  <a:lnTo>
                    <a:pt x="128" y="462"/>
                  </a:lnTo>
                  <a:lnTo>
                    <a:pt x="144" y="469"/>
                  </a:lnTo>
                  <a:lnTo>
                    <a:pt x="161" y="472"/>
                  </a:lnTo>
                  <a:lnTo>
                    <a:pt x="180" y="474"/>
                  </a:lnTo>
                  <a:lnTo>
                    <a:pt x="197" y="475"/>
                  </a:lnTo>
                  <a:lnTo>
                    <a:pt x="197" y="475"/>
                  </a:lnTo>
                  <a:lnTo>
                    <a:pt x="197" y="475"/>
                  </a:lnTo>
                  <a:lnTo>
                    <a:pt x="197" y="475"/>
                  </a:lnTo>
                  <a:lnTo>
                    <a:pt x="215" y="474"/>
                  </a:lnTo>
                  <a:lnTo>
                    <a:pt x="233" y="472"/>
                  </a:lnTo>
                  <a:lnTo>
                    <a:pt x="249" y="469"/>
                  </a:lnTo>
                  <a:lnTo>
                    <a:pt x="266" y="463"/>
                  </a:lnTo>
                  <a:lnTo>
                    <a:pt x="278" y="506"/>
                  </a:lnTo>
                  <a:lnTo>
                    <a:pt x="338" y="506"/>
                  </a:lnTo>
                  <a:lnTo>
                    <a:pt x="318" y="434"/>
                  </a:lnTo>
                  <a:lnTo>
                    <a:pt x="318" y="434"/>
                  </a:lnTo>
                  <a:lnTo>
                    <a:pt x="328" y="427"/>
                  </a:lnTo>
                  <a:lnTo>
                    <a:pt x="336" y="418"/>
                  </a:lnTo>
                  <a:lnTo>
                    <a:pt x="336" y="418"/>
                  </a:lnTo>
                  <a:lnTo>
                    <a:pt x="350" y="403"/>
                  </a:lnTo>
                  <a:lnTo>
                    <a:pt x="361" y="388"/>
                  </a:lnTo>
                  <a:lnTo>
                    <a:pt x="371" y="371"/>
                  </a:lnTo>
                  <a:lnTo>
                    <a:pt x="379" y="354"/>
                  </a:lnTo>
                  <a:lnTo>
                    <a:pt x="386" y="336"/>
                  </a:lnTo>
                  <a:lnTo>
                    <a:pt x="390" y="316"/>
                  </a:lnTo>
                  <a:lnTo>
                    <a:pt x="393" y="298"/>
                  </a:lnTo>
                  <a:lnTo>
                    <a:pt x="395" y="279"/>
                  </a:lnTo>
                  <a:lnTo>
                    <a:pt x="395" y="279"/>
                  </a:lnTo>
                  <a:lnTo>
                    <a:pt x="393" y="260"/>
                  </a:lnTo>
                  <a:lnTo>
                    <a:pt x="391" y="242"/>
                  </a:lnTo>
                  <a:lnTo>
                    <a:pt x="387" y="225"/>
                  </a:lnTo>
                  <a:lnTo>
                    <a:pt x="382" y="208"/>
                  </a:lnTo>
                  <a:lnTo>
                    <a:pt x="375" y="192"/>
                  </a:lnTo>
                  <a:lnTo>
                    <a:pt x="366" y="176"/>
                  </a:lnTo>
                  <a:lnTo>
                    <a:pt x="357" y="162"/>
                  </a:lnTo>
                  <a:lnTo>
                    <a:pt x="345" y="148"/>
                  </a:lnTo>
                  <a:lnTo>
                    <a:pt x="369" y="124"/>
                  </a:lnTo>
                  <a:lnTo>
                    <a:pt x="404" y="136"/>
                  </a:lnTo>
                  <a:close/>
                  <a:moveTo>
                    <a:pt x="456" y="64"/>
                  </a:moveTo>
                  <a:lnTo>
                    <a:pt x="400" y="120"/>
                  </a:lnTo>
                  <a:lnTo>
                    <a:pt x="379" y="113"/>
                  </a:lnTo>
                  <a:lnTo>
                    <a:pt x="436" y="57"/>
                  </a:lnTo>
                  <a:lnTo>
                    <a:pt x="456" y="64"/>
                  </a:lnTo>
                  <a:close/>
                  <a:moveTo>
                    <a:pt x="370" y="103"/>
                  </a:moveTo>
                  <a:lnTo>
                    <a:pt x="362" y="82"/>
                  </a:lnTo>
                  <a:lnTo>
                    <a:pt x="418" y="26"/>
                  </a:lnTo>
                  <a:lnTo>
                    <a:pt x="426" y="46"/>
                  </a:lnTo>
                  <a:lnTo>
                    <a:pt x="398" y="74"/>
                  </a:lnTo>
                  <a:lnTo>
                    <a:pt x="370" y="103"/>
                  </a:lnTo>
                  <a:close/>
                  <a:moveTo>
                    <a:pt x="104" y="492"/>
                  </a:moveTo>
                  <a:lnTo>
                    <a:pt x="74" y="492"/>
                  </a:lnTo>
                  <a:lnTo>
                    <a:pt x="88" y="443"/>
                  </a:lnTo>
                  <a:lnTo>
                    <a:pt x="88" y="443"/>
                  </a:lnTo>
                  <a:lnTo>
                    <a:pt x="101" y="450"/>
                  </a:lnTo>
                  <a:lnTo>
                    <a:pt x="114" y="457"/>
                  </a:lnTo>
                  <a:lnTo>
                    <a:pt x="104" y="492"/>
                  </a:lnTo>
                  <a:close/>
                  <a:moveTo>
                    <a:pt x="319" y="492"/>
                  </a:moveTo>
                  <a:lnTo>
                    <a:pt x="289" y="492"/>
                  </a:lnTo>
                  <a:lnTo>
                    <a:pt x="279" y="458"/>
                  </a:lnTo>
                  <a:lnTo>
                    <a:pt x="279" y="458"/>
                  </a:lnTo>
                  <a:lnTo>
                    <a:pt x="292" y="451"/>
                  </a:lnTo>
                  <a:lnTo>
                    <a:pt x="305" y="443"/>
                  </a:lnTo>
                  <a:lnTo>
                    <a:pt x="319" y="492"/>
                  </a:lnTo>
                  <a:close/>
                  <a:moveTo>
                    <a:pt x="380" y="279"/>
                  </a:moveTo>
                  <a:lnTo>
                    <a:pt x="380" y="279"/>
                  </a:lnTo>
                  <a:lnTo>
                    <a:pt x="379" y="296"/>
                  </a:lnTo>
                  <a:lnTo>
                    <a:pt x="377" y="314"/>
                  </a:lnTo>
                  <a:lnTo>
                    <a:pt x="373" y="331"/>
                  </a:lnTo>
                  <a:lnTo>
                    <a:pt x="366" y="348"/>
                  </a:lnTo>
                  <a:lnTo>
                    <a:pt x="359" y="364"/>
                  </a:lnTo>
                  <a:lnTo>
                    <a:pt x="349" y="380"/>
                  </a:lnTo>
                  <a:lnTo>
                    <a:pt x="338" y="394"/>
                  </a:lnTo>
                  <a:lnTo>
                    <a:pt x="326" y="407"/>
                  </a:lnTo>
                  <a:lnTo>
                    <a:pt x="326" y="407"/>
                  </a:lnTo>
                  <a:lnTo>
                    <a:pt x="314" y="420"/>
                  </a:lnTo>
                  <a:lnTo>
                    <a:pt x="298" y="431"/>
                  </a:lnTo>
                  <a:lnTo>
                    <a:pt x="283" y="439"/>
                  </a:lnTo>
                  <a:lnTo>
                    <a:pt x="267" y="447"/>
                  </a:lnTo>
                  <a:lnTo>
                    <a:pt x="251" y="454"/>
                  </a:lnTo>
                  <a:lnTo>
                    <a:pt x="234" y="458"/>
                  </a:lnTo>
                  <a:lnTo>
                    <a:pt x="215" y="460"/>
                  </a:lnTo>
                  <a:lnTo>
                    <a:pt x="197" y="461"/>
                  </a:lnTo>
                  <a:lnTo>
                    <a:pt x="197" y="461"/>
                  </a:lnTo>
                  <a:lnTo>
                    <a:pt x="197" y="461"/>
                  </a:lnTo>
                  <a:lnTo>
                    <a:pt x="197" y="461"/>
                  </a:lnTo>
                  <a:lnTo>
                    <a:pt x="179" y="460"/>
                  </a:lnTo>
                  <a:lnTo>
                    <a:pt x="161" y="458"/>
                  </a:lnTo>
                  <a:lnTo>
                    <a:pt x="144" y="454"/>
                  </a:lnTo>
                  <a:lnTo>
                    <a:pt x="127" y="447"/>
                  </a:lnTo>
                  <a:lnTo>
                    <a:pt x="110" y="439"/>
                  </a:lnTo>
                  <a:lnTo>
                    <a:pt x="95" y="431"/>
                  </a:lnTo>
                  <a:lnTo>
                    <a:pt x="81" y="420"/>
                  </a:lnTo>
                  <a:lnTo>
                    <a:pt x="67" y="407"/>
                  </a:lnTo>
                  <a:lnTo>
                    <a:pt x="67" y="407"/>
                  </a:lnTo>
                  <a:lnTo>
                    <a:pt x="55" y="394"/>
                  </a:lnTo>
                  <a:lnTo>
                    <a:pt x="45" y="379"/>
                  </a:lnTo>
                  <a:lnTo>
                    <a:pt x="35" y="363"/>
                  </a:lnTo>
                  <a:lnTo>
                    <a:pt x="27" y="347"/>
                  </a:lnTo>
                  <a:lnTo>
                    <a:pt x="22" y="330"/>
                  </a:lnTo>
                  <a:lnTo>
                    <a:pt x="18" y="313"/>
                  </a:lnTo>
                  <a:lnTo>
                    <a:pt x="14" y="296"/>
                  </a:lnTo>
                  <a:lnTo>
                    <a:pt x="14" y="279"/>
                  </a:lnTo>
                  <a:lnTo>
                    <a:pt x="14" y="260"/>
                  </a:lnTo>
                  <a:lnTo>
                    <a:pt x="18" y="243"/>
                  </a:lnTo>
                  <a:lnTo>
                    <a:pt x="22" y="226"/>
                  </a:lnTo>
                  <a:lnTo>
                    <a:pt x="27" y="209"/>
                  </a:lnTo>
                  <a:lnTo>
                    <a:pt x="35" y="193"/>
                  </a:lnTo>
                  <a:lnTo>
                    <a:pt x="45" y="177"/>
                  </a:lnTo>
                  <a:lnTo>
                    <a:pt x="55" y="163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81" y="136"/>
                  </a:lnTo>
                  <a:lnTo>
                    <a:pt x="95" y="125"/>
                  </a:lnTo>
                  <a:lnTo>
                    <a:pt x="110" y="117"/>
                  </a:lnTo>
                  <a:lnTo>
                    <a:pt x="127" y="109"/>
                  </a:lnTo>
                  <a:lnTo>
                    <a:pt x="144" y="103"/>
                  </a:lnTo>
                  <a:lnTo>
                    <a:pt x="161" y="98"/>
                  </a:lnTo>
                  <a:lnTo>
                    <a:pt x="179" y="96"/>
                  </a:lnTo>
                  <a:lnTo>
                    <a:pt x="197" y="95"/>
                  </a:lnTo>
                  <a:lnTo>
                    <a:pt x="197" y="95"/>
                  </a:lnTo>
                  <a:lnTo>
                    <a:pt x="215" y="96"/>
                  </a:lnTo>
                  <a:lnTo>
                    <a:pt x="233" y="98"/>
                  </a:lnTo>
                  <a:lnTo>
                    <a:pt x="250" y="103"/>
                  </a:lnTo>
                  <a:lnTo>
                    <a:pt x="266" y="109"/>
                  </a:lnTo>
                  <a:lnTo>
                    <a:pt x="282" y="115"/>
                  </a:lnTo>
                  <a:lnTo>
                    <a:pt x="297" y="125"/>
                  </a:lnTo>
                  <a:lnTo>
                    <a:pt x="311" y="135"/>
                  </a:lnTo>
                  <a:lnTo>
                    <a:pt x="325" y="148"/>
                  </a:lnTo>
                  <a:lnTo>
                    <a:pt x="301" y="172"/>
                  </a:lnTo>
                  <a:lnTo>
                    <a:pt x="301" y="172"/>
                  </a:lnTo>
                  <a:lnTo>
                    <a:pt x="290" y="162"/>
                  </a:lnTo>
                  <a:lnTo>
                    <a:pt x="279" y="153"/>
                  </a:lnTo>
                  <a:lnTo>
                    <a:pt x="266" y="147"/>
                  </a:lnTo>
                  <a:lnTo>
                    <a:pt x="253" y="140"/>
                  </a:lnTo>
                  <a:lnTo>
                    <a:pt x="240" y="136"/>
                  </a:lnTo>
                  <a:lnTo>
                    <a:pt x="226" y="132"/>
                  </a:lnTo>
                  <a:lnTo>
                    <a:pt x="212" y="131"/>
                  </a:lnTo>
                  <a:lnTo>
                    <a:pt x="197" y="130"/>
                  </a:lnTo>
                  <a:lnTo>
                    <a:pt x="197" y="130"/>
                  </a:lnTo>
                  <a:lnTo>
                    <a:pt x="183" y="131"/>
                  </a:lnTo>
                  <a:lnTo>
                    <a:pt x="168" y="133"/>
                  </a:lnTo>
                  <a:lnTo>
                    <a:pt x="154" y="136"/>
                  </a:lnTo>
                  <a:lnTo>
                    <a:pt x="140" y="140"/>
                  </a:lnTo>
                  <a:lnTo>
                    <a:pt x="127" y="147"/>
                  </a:lnTo>
                  <a:lnTo>
                    <a:pt x="115" y="154"/>
                  </a:lnTo>
                  <a:lnTo>
                    <a:pt x="103" y="163"/>
                  </a:lnTo>
                  <a:lnTo>
                    <a:pt x="92" y="173"/>
                  </a:lnTo>
                  <a:lnTo>
                    <a:pt x="92" y="173"/>
                  </a:lnTo>
                  <a:lnTo>
                    <a:pt x="81" y="185"/>
                  </a:lnTo>
                  <a:lnTo>
                    <a:pt x="73" y="196"/>
                  </a:lnTo>
                  <a:lnTo>
                    <a:pt x="65" y="208"/>
                  </a:lnTo>
                  <a:lnTo>
                    <a:pt x="60" y="222"/>
                  </a:lnTo>
                  <a:lnTo>
                    <a:pt x="54" y="235"/>
                  </a:lnTo>
                  <a:lnTo>
                    <a:pt x="51" y="249"/>
                  </a:lnTo>
                  <a:lnTo>
                    <a:pt x="49" y="263"/>
                  </a:lnTo>
                  <a:lnTo>
                    <a:pt x="49" y="279"/>
                  </a:lnTo>
                  <a:lnTo>
                    <a:pt x="49" y="293"/>
                  </a:lnTo>
                  <a:lnTo>
                    <a:pt x="51" y="307"/>
                  </a:lnTo>
                  <a:lnTo>
                    <a:pt x="54" y="321"/>
                  </a:lnTo>
                  <a:lnTo>
                    <a:pt x="60" y="334"/>
                  </a:lnTo>
                  <a:lnTo>
                    <a:pt x="65" y="348"/>
                  </a:lnTo>
                  <a:lnTo>
                    <a:pt x="73" y="360"/>
                  </a:lnTo>
                  <a:lnTo>
                    <a:pt x="81" y="371"/>
                  </a:lnTo>
                  <a:lnTo>
                    <a:pt x="92" y="383"/>
                  </a:lnTo>
                  <a:lnTo>
                    <a:pt x="92" y="383"/>
                  </a:lnTo>
                  <a:lnTo>
                    <a:pt x="103" y="393"/>
                  </a:lnTo>
                  <a:lnTo>
                    <a:pt x="115" y="402"/>
                  </a:lnTo>
                  <a:lnTo>
                    <a:pt x="127" y="409"/>
                  </a:lnTo>
                  <a:lnTo>
                    <a:pt x="140" y="416"/>
                  </a:lnTo>
                  <a:lnTo>
                    <a:pt x="154" y="420"/>
                  </a:lnTo>
                  <a:lnTo>
                    <a:pt x="168" y="424"/>
                  </a:lnTo>
                  <a:lnTo>
                    <a:pt x="183" y="427"/>
                  </a:lnTo>
                  <a:lnTo>
                    <a:pt x="197" y="427"/>
                  </a:lnTo>
                  <a:lnTo>
                    <a:pt x="197" y="427"/>
                  </a:lnTo>
                  <a:lnTo>
                    <a:pt x="212" y="427"/>
                  </a:lnTo>
                  <a:lnTo>
                    <a:pt x="226" y="424"/>
                  </a:lnTo>
                  <a:lnTo>
                    <a:pt x="240" y="420"/>
                  </a:lnTo>
                  <a:lnTo>
                    <a:pt x="254" y="416"/>
                  </a:lnTo>
                  <a:lnTo>
                    <a:pt x="267" y="409"/>
                  </a:lnTo>
                  <a:lnTo>
                    <a:pt x="280" y="402"/>
                  </a:lnTo>
                  <a:lnTo>
                    <a:pt x="291" y="393"/>
                  </a:lnTo>
                  <a:lnTo>
                    <a:pt x="303" y="383"/>
                  </a:lnTo>
                  <a:lnTo>
                    <a:pt x="303" y="383"/>
                  </a:lnTo>
                  <a:lnTo>
                    <a:pt x="312" y="373"/>
                  </a:lnTo>
                  <a:lnTo>
                    <a:pt x="321" y="361"/>
                  </a:lnTo>
                  <a:lnTo>
                    <a:pt x="329" y="348"/>
                  </a:lnTo>
                  <a:lnTo>
                    <a:pt x="335" y="335"/>
                  </a:lnTo>
                  <a:lnTo>
                    <a:pt x="339" y="322"/>
                  </a:lnTo>
                  <a:lnTo>
                    <a:pt x="343" y="308"/>
                  </a:lnTo>
                  <a:lnTo>
                    <a:pt x="345" y="293"/>
                  </a:lnTo>
                  <a:lnTo>
                    <a:pt x="346" y="279"/>
                  </a:lnTo>
                  <a:lnTo>
                    <a:pt x="346" y="279"/>
                  </a:lnTo>
                  <a:lnTo>
                    <a:pt x="345" y="265"/>
                  </a:lnTo>
                  <a:lnTo>
                    <a:pt x="344" y="252"/>
                  </a:lnTo>
                  <a:lnTo>
                    <a:pt x="341" y="240"/>
                  </a:lnTo>
                  <a:lnTo>
                    <a:pt x="337" y="227"/>
                  </a:lnTo>
                  <a:lnTo>
                    <a:pt x="332" y="215"/>
                  </a:lnTo>
                  <a:lnTo>
                    <a:pt x="325" y="203"/>
                  </a:lnTo>
                  <a:lnTo>
                    <a:pt x="319" y="192"/>
                  </a:lnTo>
                  <a:lnTo>
                    <a:pt x="310" y="182"/>
                  </a:lnTo>
                  <a:lnTo>
                    <a:pt x="335" y="158"/>
                  </a:lnTo>
                  <a:lnTo>
                    <a:pt x="335" y="158"/>
                  </a:lnTo>
                  <a:lnTo>
                    <a:pt x="345" y="171"/>
                  </a:lnTo>
                  <a:lnTo>
                    <a:pt x="355" y="185"/>
                  </a:lnTo>
                  <a:lnTo>
                    <a:pt x="362" y="199"/>
                  </a:lnTo>
                  <a:lnTo>
                    <a:pt x="369" y="214"/>
                  </a:lnTo>
                  <a:lnTo>
                    <a:pt x="374" y="229"/>
                  </a:lnTo>
                  <a:lnTo>
                    <a:pt x="377" y="245"/>
                  </a:lnTo>
                  <a:lnTo>
                    <a:pt x="379" y="261"/>
                  </a:lnTo>
                  <a:lnTo>
                    <a:pt x="380" y="279"/>
                  </a:lnTo>
                  <a:lnTo>
                    <a:pt x="380" y="279"/>
                  </a:lnTo>
                  <a:close/>
                  <a:moveTo>
                    <a:pt x="233" y="279"/>
                  </a:moveTo>
                  <a:lnTo>
                    <a:pt x="233" y="279"/>
                  </a:lnTo>
                  <a:lnTo>
                    <a:pt x="231" y="285"/>
                  </a:lnTo>
                  <a:lnTo>
                    <a:pt x="230" y="292"/>
                  </a:lnTo>
                  <a:lnTo>
                    <a:pt x="226" y="298"/>
                  </a:lnTo>
                  <a:lnTo>
                    <a:pt x="222" y="303"/>
                  </a:lnTo>
                  <a:lnTo>
                    <a:pt x="222" y="303"/>
                  </a:lnTo>
                  <a:lnTo>
                    <a:pt x="216" y="308"/>
                  </a:lnTo>
                  <a:lnTo>
                    <a:pt x="211" y="311"/>
                  </a:lnTo>
                  <a:lnTo>
                    <a:pt x="204" y="313"/>
                  </a:lnTo>
                  <a:lnTo>
                    <a:pt x="197" y="313"/>
                  </a:lnTo>
                  <a:lnTo>
                    <a:pt x="197" y="313"/>
                  </a:lnTo>
                  <a:lnTo>
                    <a:pt x="190" y="313"/>
                  </a:lnTo>
                  <a:lnTo>
                    <a:pt x="184" y="311"/>
                  </a:lnTo>
                  <a:lnTo>
                    <a:pt x="177" y="308"/>
                  </a:lnTo>
                  <a:lnTo>
                    <a:pt x="172" y="303"/>
                  </a:lnTo>
                  <a:lnTo>
                    <a:pt x="172" y="303"/>
                  </a:lnTo>
                  <a:lnTo>
                    <a:pt x="168" y="298"/>
                  </a:lnTo>
                  <a:lnTo>
                    <a:pt x="164" y="292"/>
                  </a:lnTo>
                  <a:lnTo>
                    <a:pt x="162" y="285"/>
                  </a:lnTo>
                  <a:lnTo>
                    <a:pt x="161" y="279"/>
                  </a:lnTo>
                  <a:lnTo>
                    <a:pt x="162" y="271"/>
                  </a:lnTo>
                  <a:lnTo>
                    <a:pt x="164" y="265"/>
                  </a:lnTo>
                  <a:lnTo>
                    <a:pt x="168" y="259"/>
                  </a:lnTo>
                  <a:lnTo>
                    <a:pt x="172" y="253"/>
                  </a:lnTo>
                  <a:lnTo>
                    <a:pt x="172" y="253"/>
                  </a:lnTo>
                  <a:lnTo>
                    <a:pt x="177" y="248"/>
                  </a:lnTo>
                  <a:lnTo>
                    <a:pt x="184" y="245"/>
                  </a:lnTo>
                  <a:lnTo>
                    <a:pt x="190" y="243"/>
                  </a:lnTo>
                  <a:lnTo>
                    <a:pt x="197" y="243"/>
                  </a:lnTo>
                  <a:lnTo>
                    <a:pt x="197" y="243"/>
                  </a:lnTo>
                  <a:lnTo>
                    <a:pt x="203" y="243"/>
                  </a:lnTo>
                  <a:lnTo>
                    <a:pt x="210" y="245"/>
                  </a:lnTo>
                  <a:lnTo>
                    <a:pt x="215" y="248"/>
                  </a:lnTo>
                  <a:lnTo>
                    <a:pt x="221" y="252"/>
                  </a:lnTo>
                  <a:lnTo>
                    <a:pt x="211" y="262"/>
                  </a:lnTo>
                  <a:lnTo>
                    <a:pt x="211" y="262"/>
                  </a:lnTo>
                  <a:lnTo>
                    <a:pt x="209" y="265"/>
                  </a:lnTo>
                  <a:lnTo>
                    <a:pt x="209" y="267"/>
                  </a:lnTo>
                  <a:lnTo>
                    <a:pt x="209" y="270"/>
                  </a:lnTo>
                  <a:lnTo>
                    <a:pt x="211" y="272"/>
                  </a:lnTo>
                  <a:lnTo>
                    <a:pt x="211" y="272"/>
                  </a:lnTo>
                  <a:lnTo>
                    <a:pt x="213" y="273"/>
                  </a:lnTo>
                  <a:lnTo>
                    <a:pt x="215" y="274"/>
                  </a:lnTo>
                  <a:lnTo>
                    <a:pt x="215" y="274"/>
                  </a:lnTo>
                  <a:lnTo>
                    <a:pt x="218" y="273"/>
                  </a:lnTo>
                  <a:lnTo>
                    <a:pt x="221" y="272"/>
                  </a:lnTo>
                  <a:lnTo>
                    <a:pt x="229" y="263"/>
                  </a:lnTo>
                  <a:lnTo>
                    <a:pt x="229" y="263"/>
                  </a:lnTo>
                  <a:lnTo>
                    <a:pt x="231" y="271"/>
                  </a:lnTo>
                  <a:lnTo>
                    <a:pt x="233" y="279"/>
                  </a:lnTo>
                  <a:lnTo>
                    <a:pt x="233" y="279"/>
                  </a:lnTo>
                  <a:close/>
                  <a:moveTo>
                    <a:pt x="230" y="242"/>
                  </a:moveTo>
                  <a:lnTo>
                    <a:pt x="230" y="242"/>
                  </a:lnTo>
                  <a:lnTo>
                    <a:pt x="224" y="236"/>
                  </a:lnTo>
                  <a:lnTo>
                    <a:pt x="215" y="232"/>
                  </a:lnTo>
                  <a:lnTo>
                    <a:pt x="207" y="230"/>
                  </a:lnTo>
                  <a:lnTo>
                    <a:pt x="197" y="229"/>
                  </a:lnTo>
                  <a:lnTo>
                    <a:pt x="197" y="229"/>
                  </a:lnTo>
                  <a:lnTo>
                    <a:pt x="187" y="230"/>
                  </a:lnTo>
                  <a:lnTo>
                    <a:pt x="179" y="232"/>
                  </a:lnTo>
                  <a:lnTo>
                    <a:pt x="170" y="236"/>
                  </a:lnTo>
                  <a:lnTo>
                    <a:pt x="162" y="243"/>
                  </a:lnTo>
                  <a:lnTo>
                    <a:pt x="162" y="243"/>
                  </a:lnTo>
                  <a:lnTo>
                    <a:pt x="156" y="250"/>
                  </a:lnTo>
                  <a:lnTo>
                    <a:pt x="152" y="259"/>
                  </a:lnTo>
                  <a:lnTo>
                    <a:pt x="148" y="269"/>
                  </a:lnTo>
                  <a:lnTo>
                    <a:pt x="147" y="279"/>
                  </a:lnTo>
                  <a:lnTo>
                    <a:pt x="148" y="287"/>
                  </a:lnTo>
                  <a:lnTo>
                    <a:pt x="152" y="297"/>
                  </a:lnTo>
                  <a:lnTo>
                    <a:pt x="156" y="306"/>
                  </a:lnTo>
                  <a:lnTo>
                    <a:pt x="162" y="313"/>
                  </a:lnTo>
                  <a:lnTo>
                    <a:pt x="162" y="313"/>
                  </a:lnTo>
                  <a:lnTo>
                    <a:pt x="170" y="320"/>
                  </a:lnTo>
                  <a:lnTo>
                    <a:pt x="179" y="324"/>
                  </a:lnTo>
                  <a:lnTo>
                    <a:pt x="187" y="327"/>
                  </a:lnTo>
                  <a:lnTo>
                    <a:pt x="197" y="327"/>
                  </a:lnTo>
                  <a:lnTo>
                    <a:pt x="197" y="327"/>
                  </a:lnTo>
                  <a:lnTo>
                    <a:pt x="207" y="327"/>
                  </a:lnTo>
                  <a:lnTo>
                    <a:pt x="216" y="324"/>
                  </a:lnTo>
                  <a:lnTo>
                    <a:pt x="225" y="320"/>
                  </a:lnTo>
                  <a:lnTo>
                    <a:pt x="233" y="313"/>
                  </a:lnTo>
                  <a:lnTo>
                    <a:pt x="233" y="313"/>
                  </a:lnTo>
                  <a:lnTo>
                    <a:pt x="238" y="306"/>
                  </a:lnTo>
                  <a:lnTo>
                    <a:pt x="243" y="297"/>
                  </a:lnTo>
                  <a:lnTo>
                    <a:pt x="245" y="288"/>
                  </a:lnTo>
                  <a:lnTo>
                    <a:pt x="247" y="279"/>
                  </a:lnTo>
                  <a:lnTo>
                    <a:pt x="247" y="279"/>
                  </a:lnTo>
                  <a:lnTo>
                    <a:pt x="247" y="271"/>
                  </a:lnTo>
                  <a:lnTo>
                    <a:pt x="244" y="265"/>
                  </a:lnTo>
                  <a:lnTo>
                    <a:pt x="242" y="259"/>
                  </a:lnTo>
                  <a:lnTo>
                    <a:pt x="240" y="253"/>
                  </a:lnTo>
                  <a:lnTo>
                    <a:pt x="268" y="223"/>
                  </a:lnTo>
                  <a:lnTo>
                    <a:pt x="268" y="223"/>
                  </a:lnTo>
                  <a:lnTo>
                    <a:pt x="277" y="236"/>
                  </a:lnTo>
                  <a:lnTo>
                    <a:pt x="282" y="249"/>
                  </a:lnTo>
                  <a:lnTo>
                    <a:pt x="285" y="263"/>
                  </a:lnTo>
                  <a:lnTo>
                    <a:pt x="287" y="279"/>
                  </a:lnTo>
                  <a:lnTo>
                    <a:pt x="287" y="279"/>
                  </a:lnTo>
                  <a:lnTo>
                    <a:pt x="287" y="287"/>
                  </a:lnTo>
                  <a:lnTo>
                    <a:pt x="285" y="296"/>
                  </a:lnTo>
                  <a:lnTo>
                    <a:pt x="283" y="304"/>
                  </a:lnTo>
                  <a:lnTo>
                    <a:pt x="280" y="312"/>
                  </a:lnTo>
                  <a:lnTo>
                    <a:pt x="277" y="321"/>
                  </a:lnTo>
                  <a:lnTo>
                    <a:pt x="271" y="328"/>
                  </a:lnTo>
                  <a:lnTo>
                    <a:pt x="267" y="335"/>
                  </a:lnTo>
                  <a:lnTo>
                    <a:pt x="261" y="341"/>
                  </a:lnTo>
                  <a:lnTo>
                    <a:pt x="261" y="341"/>
                  </a:lnTo>
                  <a:lnTo>
                    <a:pt x="254" y="348"/>
                  </a:lnTo>
                  <a:lnTo>
                    <a:pt x="247" y="353"/>
                  </a:lnTo>
                  <a:lnTo>
                    <a:pt x="239" y="357"/>
                  </a:lnTo>
                  <a:lnTo>
                    <a:pt x="231" y="361"/>
                  </a:lnTo>
                  <a:lnTo>
                    <a:pt x="223" y="364"/>
                  </a:lnTo>
                  <a:lnTo>
                    <a:pt x="215" y="366"/>
                  </a:lnTo>
                  <a:lnTo>
                    <a:pt x="206" y="367"/>
                  </a:lnTo>
                  <a:lnTo>
                    <a:pt x="197" y="368"/>
                  </a:lnTo>
                  <a:lnTo>
                    <a:pt x="197" y="368"/>
                  </a:lnTo>
                  <a:lnTo>
                    <a:pt x="197" y="368"/>
                  </a:lnTo>
                  <a:lnTo>
                    <a:pt x="197" y="368"/>
                  </a:lnTo>
                  <a:lnTo>
                    <a:pt x="188" y="367"/>
                  </a:lnTo>
                  <a:lnTo>
                    <a:pt x="180" y="366"/>
                  </a:lnTo>
                  <a:lnTo>
                    <a:pt x="171" y="364"/>
                  </a:lnTo>
                  <a:lnTo>
                    <a:pt x="162" y="361"/>
                  </a:lnTo>
                  <a:lnTo>
                    <a:pt x="155" y="357"/>
                  </a:lnTo>
                  <a:lnTo>
                    <a:pt x="147" y="353"/>
                  </a:lnTo>
                  <a:lnTo>
                    <a:pt x="140" y="348"/>
                  </a:lnTo>
                  <a:lnTo>
                    <a:pt x="133" y="341"/>
                  </a:lnTo>
                  <a:lnTo>
                    <a:pt x="133" y="341"/>
                  </a:lnTo>
                  <a:lnTo>
                    <a:pt x="128" y="335"/>
                  </a:lnTo>
                  <a:lnTo>
                    <a:pt x="122" y="327"/>
                  </a:lnTo>
                  <a:lnTo>
                    <a:pt x="118" y="320"/>
                  </a:lnTo>
                  <a:lnTo>
                    <a:pt x="114" y="312"/>
                  </a:lnTo>
                  <a:lnTo>
                    <a:pt x="110" y="303"/>
                  </a:lnTo>
                  <a:lnTo>
                    <a:pt x="109" y="295"/>
                  </a:lnTo>
                  <a:lnTo>
                    <a:pt x="107" y="287"/>
                  </a:lnTo>
                  <a:lnTo>
                    <a:pt x="107" y="279"/>
                  </a:lnTo>
                  <a:lnTo>
                    <a:pt x="107" y="270"/>
                  </a:lnTo>
                  <a:lnTo>
                    <a:pt x="109" y="261"/>
                  </a:lnTo>
                  <a:lnTo>
                    <a:pt x="110" y="253"/>
                  </a:lnTo>
                  <a:lnTo>
                    <a:pt x="114" y="244"/>
                  </a:lnTo>
                  <a:lnTo>
                    <a:pt x="118" y="236"/>
                  </a:lnTo>
                  <a:lnTo>
                    <a:pt x="122" y="229"/>
                  </a:lnTo>
                  <a:lnTo>
                    <a:pt x="128" y="221"/>
                  </a:lnTo>
                  <a:lnTo>
                    <a:pt x="133" y="215"/>
                  </a:lnTo>
                  <a:lnTo>
                    <a:pt x="133" y="215"/>
                  </a:lnTo>
                  <a:lnTo>
                    <a:pt x="141" y="208"/>
                  </a:lnTo>
                  <a:lnTo>
                    <a:pt x="147" y="203"/>
                  </a:lnTo>
                  <a:lnTo>
                    <a:pt x="155" y="199"/>
                  </a:lnTo>
                  <a:lnTo>
                    <a:pt x="162" y="195"/>
                  </a:lnTo>
                  <a:lnTo>
                    <a:pt x="171" y="192"/>
                  </a:lnTo>
                  <a:lnTo>
                    <a:pt x="180" y="190"/>
                  </a:lnTo>
                  <a:lnTo>
                    <a:pt x="188" y="189"/>
                  </a:lnTo>
                  <a:lnTo>
                    <a:pt x="197" y="188"/>
                  </a:lnTo>
                  <a:lnTo>
                    <a:pt x="197" y="188"/>
                  </a:lnTo>
                  <a:lnTo>
                    <a:pt x="206" y="189"/>
                  </a:lnTo>
                  <a:lnTo>
                    <a:pt x="214" y="190"/>
                  </a:lnTo>
                  <a:lnTo>
                    <a:pt x="223" y="192"/>
                  </a:lnTo>
                  <a:lnTo>
                    <a:pt x="230" y="194"/>
                  </a:lnTo>
                  <a:lnTo>
                    <a:pt x="238" y="199"/>
                  </a:lnTo>
                  <a:lnTo>
                    <a:pt x="245" y="203"/>
                  </a:lnTo>
                  <a:lnTo>
                    <a:pt x="253" y="207"/>
                  </a:lnTo>
                  <a:lnTo>
                    <a:pt x="260" y="214"/>
                  </a:lnTo>
                  <a:lnTo>
                    <a:pt x="230" y="242"/>
                  </a:lnTo>
                  <a:close/>
                  <a:moveTo>
                    <a:pt x="269" y="203"/>
                  </a:moveTo>
                  <a:lnTo>
                    <a:pt x="269" y="203"/>
                  </a:lnTo>
                  <a:lnTo>
                    <a:pt x="262" y="196"/>
                  </a:lnTo>
                  <a:lnTo>
                    <a:pt x="254" y="191"/>
                  </a:lnTo>
                  <a:lnTo>
                    <a:pt x="245" y="186"/>
                  </a:lnTo>
                  <a:lnTo>
                    <a:pt x="236" y="181"/>
                  </a:lnTo>
                  <a:lnTo>
                    <a:pt x="227" y="178"/>
                  </a:lnTo>
                  <a:lnTo>
                    <a:pt x="217" y="176"/>
                  </a:lnTo>
                  <a:lnTo>
                    <a:pt x="208" y="175"/>
                  </a:lnTo>
                  <a:lnTo>
                    <a:pt x="197" y="174"/>
                  </a:lnTo>
                  <a:lnTo>
                    <a:pt x="197" y="174"/>
                  </a:lnTo>
                  <a:lnTo>
                    <a:pt x="187" y="175"/>
                  </a:lnTo>
                  <a:lnTo>
                    <a:pt x="176" y="176"/>
                  </a:lnTo>
                  <a:lnTo>
                    <a:pt x="167" y="178"/>
                  </a:lnTo>
                  <a:lnTo>
                    <a:pt x="157" y="182"/>
                  </a:lnTo>
                  <a:lnTo>
                    <a:pt x="148" y="187"/>
                  </a:lnTo>
                  <a:lnTo>
                    <a:pt x="140" y="191"/>
                  </a:lnTo>
                  <a:lnTo>
                    <a:pt x="131" y="198"/>
                  </a:lnTo>
                  <a:lnTo>
                    <a:pt x="123" y="205"/>
                  </a:lnTo>
                  <a:lnTo>
                    <a:pt x="123" y="205"/>
                  </a:lnTo>
                  <a:lnTo>
                    <a:pt x="117" y="213"/>
                  </a:lnTo>
                  <a:lnTo>
                    <a:pt x="110" y="221"/>
                  </a:lnTo>
                  <a:lnTo>
                    <a:pt x="105" y="230"/>
                  </a:lnTo>
                  <a:lnTo>
                    <a:pt x="101" y="239"/>
                  </a:lnTo>
                  <a:lnTo>
                    <a:pt x="98" y="248"/>
                  </a:lnTo>
                  <a:lnTo>
                    <a:pt x="95" y="258"/>
                  </a:lnTo>
                  <a:lnTo>
                    <a:pt x="93" y="268"/>
                  </a:lnTo>
                  <a:lnTo>
                    <a:pt x="93" y="279"/>
                  </a:lnTo>
                  <a:lnTo>
                    <a:pt x="93" y="288"/>
                  </a:lnTo>
                  <a:lnTo>
                    <a:pt x="95" y="298"/>
                  </a:lnTo>
                  <a:lnTo>
                    <a:pt x="98" y="308"/>
                  </a:lnTo>
                  <a:lnTo>
                    <a:pt x="101" y="317"/>
                  </a:lnTo>
                  <a:lnTo>
                    <a:pt x="105" y="326"/>
                  </a:lnTo>
                  <a:lnTo>
                    <a:pt x="110" y="336"/>
                  </a:lnTo>
                  <a:lnTo>
                    <a:pt x="117" y="343"/>
                  </a:lnTo>
                  <a:lnTo>
                    <a:pt x="123" y="352"/>
                  </a:lnTo>
                  <a:lnTo>
                    <a:pt x="123" y="352"/>
                  </a:lnTo>
                  <a:lnTo>
                    <a:pt x="131" y="358"/>
                  </a:lnTo>
                  <a:lnTo>
                    <a:pt x="140" y="365"/>
                  </a:lnTo>
                  <a:lnTo>
                    <a:pt x="148" y="370"/>
                  </a:lnTo>
                  <a:lnTo>
                    <a:pt x="157" y="375"/>
                  </a:lnTo>
                  <a:lnTo>
                    <a:pt x="167" y="378"/>
                  </a:lnTo>
                  <a:lnTo>
                    <a:pt x="176" y="380"/>
                  </a:lnTo>
                  <a:lnTo>
                    <a:pt x="187" y="381"/>
                  </a:lnTo>
                  <a:lnTo>
                    <a:pt x="197" y="382"/>
                  </a:lnTo>
                  <a:lnTo>
                    <a:pt x="197" y="382"/>
                  </a:lnTo>
                  <a:lnTo>
                    <a:pt x="197" y="382"/>
                  </a:lnTo>
                  <a:lnTo>
                    <a:pt x="197" y="382"/>
                  </a:lnTo>
                  <a:lnTo>
                    <a:pt x="208" y="381"/>
                  </a:lnTo>
                  <a:lnTo>
                    <a:pt x="217" y="380"/>
                  </a:lnTo>
                  <a:lnTo>
                    <a:pt x="227" y="378"/>
                  </a:lnTo>
                  <a:lnTo>
                    <a:pt x="237" y="375"/>
                  </a:lnTo>
                  <a:lnTo>
                    <a:pt x="247" y="370"/>
                  </a:lnTo>
                  <a:lnTo>
                    <a:pt x="255" y="365"/>
                  </a:lnTo>
                  <a:lnTo>
                    <a:pt x="263" y="358"/>
                  </a:lnTo>
                  <a:lnTo>
                    <a:pt x="270" y="352"/>
                  </a:lnTo>
                  <a:lnTo>
                    <a:pt x="270" y="352"/>
                  </a:lnTo>
                  <a:lnTo>
                    <a:pt x="278" y="344"/>
                  </a:lnTo>
                  <a:lnTo>
                    <a:pt x="283" y="336"/>
                  </a:lnTo>
                  <a:lnTo>
                    <a:pt x="289" y="327"/>
                  </a:lnTo>
                  <a:lnTo>
                    <a:pt x="293" y="317"/>
                  </a:lnTo>
                  <a:lnTo>
                    <a:pt x="296" y="309"/>
                  </a:lnTo>
                  <a:lnTo>
                    <a:pt x="299" y="299"/>
                  </a:lnTo>
                  <a:lnTo>
                    <a:pt x="301" y="288"/>
                  </a:lnTo>
                  <a:lnTo>
                    <a:pt x="301" y="279"/>
                  </a:lnTo>
                  <a:lnTo>
                    <a:pt x="301" y="279"/>
                  </a:lnTo>
                  <a:lnTo>
                    <a:pt x="301" y="269"/>
                  </a:lnTo>
                  <a:lnTo>
                    <a:pt x="299" y="260"/>
                  </a:lnTo>
                  <a:lnTo>
                    <a:pt x="297" y="253"/>
                  </a:lnTo>
                  <a:lnTo>
                    <a:pt x="295" y="244"/>
                  </a:lnTo>
                  <a:lnTo>
                    <a:pt x="292" y="236"/>
                  </a:lnTo>
                  <a:lnTo>
                    <a:pt x="289" y="228"/>
                  </a:lnTo>
                  <a:lnTo>
                    <a:pt x="284" y="221"/>
                  </a:lnTo>
                  <a:lnTo>
                    <a:pt x="279" y="214"/>
                  </a:lnTo>
                  <a:lnTo>
                    <a:pt x="301" y="192"/>
                  </a:lnTo>
                  <a:lnTo>
                    <a:pt x="301" y="192"/>
                  </a:lnTo>
                  <a:lnTo>
                    <a:pt x="308" y="202"/>
                  </a:lnTo>
                  <a:lnTo>
                    <a:pt x="314" y="212"/>
                  </a:lnTo>
                  <a:lnTo>
                    <a:pt x="319" y="221"/>
                  </a:lnTo>
                  <a:lnTo>
                    <a:pt x="323" y="232"/>
                  </a:lnTo>
                  <a:lnTo>
                    <a:pt x="328" y="243"/>
                  </a:lnTo>
                  <a:lnTo>
                    <a:pt x="330" y="255"/>
                  </a:lnTo>
                  <a:lnTo>
                    <a:pt x="331" y="267"/>
                  </a:lnTo>
                  <a:lnTo>
                    <a:pt x="332" y="279"/>
                  </a:lnTo>
                  <a:lnTo>
                    <a:pt x="332" y="279"/>
                  </a:lnTo>
                  <a:lnTo>
                    <a:pt x="331" y="292"/>
                  </a:lnTo>
                  <a:lnTo>
                    <a:pt x="329" y="304"/>
                  </a:lnTo>
                  <a:lnTo>
                    <a:pt x="326" y="317"/>
                  </a:lnTo>
                  <a:lnTo>
                    <a:pt x="321" y="329"/>
                  </a:lnTo>
                  <a:lnTo>
                    <a:pt x="316" y="341"/>
                  </a:lnTo>
                  <a:lnTo>
                    <a:pt x="309" y="353"/>
                  </a:lnTo>
                  <a:lnTo>
                    <a:pt x="302" y="364"/>
                  </a:lnTo>
                  <a:lnTo>
                    <a:pt x="292" y="374"/>
                  </a:lnTo>
                  <a:lnTo>
                    <a:pt x="292" y="374"/>
                  </a:lnTo>
                  <a:lnTo>
                    <a:pt x="282" y="382"/>
                  </a:lnTo>
                  <a:lnTo>
                    <a:pt x="271" y="390"/>
                  </a:lnTo>
                  <a:lnTo>
                    <a:pt x="261" y="397"/>
                  </a:lnTo>
                  <a:lnTo>
                    <a:pt x="249" y="403"/>
                  </a:lnTo>
                  <a:lnTo>
                    <a:pt x="237" y="407"/>
                  </a:lnTo>
                  <a:lnTo>
                    <a:pt x="224" y="410"/>
                  </a:lnTo>
                  <a:lnTo>
                    <a:pt x="211" y="412"/>
                  </a:lnTo>
                  <a:lnTo>
                    <a:pt x="197" y="412"/>
                  </a:lnTo>
                  <a:lnTo>
                    <a:pt x="197" y="412"/>
                  </a:lnTo>
                  <a:lnTo>
                    <a:pt x="184" y="412"/>
                  </a:lnTo>
                  <a:lnTo>
                    <a:pt x="171" y="410"/>
                  </a:lnTo>
                  <a:lnTo>
                    <a:pt x="158" y="407"/>
                  </a:lnTo>
                  <a:lnTo>
                    <a:pt x="146" y="403"/>
                  </a:lnTo>
                  <a:lnTo>
                    <a:pt x="134" y="397"/>
                  </a:lnTo>
                  <a:lnTo>
                    <a:pt x="122" y="390"/>
                  </a:lnTo>
                  <a:lnTo>
                    <a:pt x="112" y="382"/>
                  </a:lnTo>
                  <a:lnTo>
                    <a:pt x="102" y="374"/>
                  </a:lnTo>
                  <a:lnTo>
                    <a:pt x="102" y="374"/>
                  </a:lnTo>
                  <a:lnTo>
                    <a:pt x="93" y="363"/>
                  </a:lnTo>
                  <a:lnTo>
                    <a:pt x="85" y="352"/>
                  </a:lnTo>
                  <a:lnTo>
                    <a:pt x="78" y="341"/>
                  </a:lnTo>
                  <a:lnTo>
                    <a:pt x="73" y="328"/>
                  </a:lnTo>
                  <a:lnTo>
                    <a:pt x="68" y="316"/>
                  </a:lnTo>
                  <a:lnTo>
                    <a:pt x="65" y="303"/>
                  </a:lnTo>
                  <a:lnTo>
                    <a:pt x="63" y="290"/>
                  </a:lnTo>
                  <a:lnTo>
                    <a:pt x="63" y="279"/>
                  </a:lnTo>
                  <a:lnTo>
                    <a:pt x="63" y="266"/>
                  </a:lnTo>
                  <a:lnTo>
                    <a:pt x="65" y="253"/>
                  </a:lnTo>
                  <a:lnTo>
                    <a:pt x="68" y="240"/>
                  </a:lnTo>
                  <a:lnTo>
                    <a:pt x="73" y="228"/>
                  </a:lnTo>
                  <a:lnTo>
                    <a:pt x="78" y="216"/>
                  </a:lnTo>
                  <a:lnTo>
                    <a:pt x="85" y="204"/>
                  </a:lnTo>
                  <a:lnTo>
                    <a:pt x="93" y="193"/>
                  </a:lnTo>
                  <a:lnTo>
                    <a:pt x="102" y="182"/>
                  </a:lnTo>
                  <a:lnTo>
                    <a:pt x="102" y="182"/>
                  </a:lnTo>
                  <a:lnTo>
                    <a:pt x="112" y="174"/>
                  </a:lnTo>
                  <a:lnTo>
                    <a:pt x="122" y="166"/>
                  </a:lnTo>
                  <a:lnTo>
                    <a:pt x="134" y="160"/>
                  </a:lnTo>
                  <a:lnTo>
                    <a:pt x="145" y="153"/>
                  </a:lnTo>
                  <a:lnTo>
                    <a:pt x="158" y="149"/>
                  </a:lnTo>
                  <a:lnTo>
                    <a:pt x="171" y="146"/>
                  </a:lnTo>
                  <a:lnTo>
                    <a:pt x="184" y="145"/>
                  </a:lnTo>
                  <a:lnTo>
                    <a:pt x="197" y="144"/>
                  </a:lnTo>
                  <a:lnTo>
                    <a:pt x="197" y="144"/>
                  </a:lnTo>
                  <a:lnTo>
                    <a:pt x="210" y="145"/>
                  </a:lnTo>
                  <a:lnTo>
                    <a:pt x="223" y="146"/>
                  </a:lnTo>
                  <a:lnTo>
                    <a:pt x="236" y="149"/>
                  </a:lnTo>
                  <a:lnTo>
                    <a:pt x="248" y="153"/>
                  </a:lnTo>
                  <a:lnTo>
                    <a:pt x="260" y="159"/>
                  </a:lnTo>
                  <a:lnTo>
                    <a:pt x="270" y="165"/>
                  </a:lnTo>
                  <a:lnTo>
                    <a:pt x="281" y="173"/>
                  </a:lnTo>
                  <a:lnTo>
                    <a:pt x="291" y="181"/>
                  </a:lnTo>
                  <a:lnTo>
                    <a:pt x="269" y="203"/>
                  </a:lnTo>
                  <a:close/>
                </a:path>
              </a:pathLst>
            </a:custGeom>
            <a:solidFill>
              <a:srgbClr val="C359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6232569" y="2664374"/>
            <a:ext cx="769168" cy="769168"/>
            <a:chOff x="6232569" y="2664374"/>
            <a:chExt cx="769168" cy="769168"/>
          </a:xfrm>
        </p:grpSpPr>
        <p:sp>
          <p:nvSpPr>
            <p:cNvPr id="33" name="타원 33"/>
            <p:cNvSpPr/>
            <p:nvPr/>
          </p:nvSpPr>
          <p:spPr>
            <a:xfrm>
              <a:off x="6232569" y="2664374"/>
              <a:ext cx="769168" cy="769168"/>
            </a:xfrm>
            <a:prstGeom prst="ellipse">
              <a:avLst/>
            </a:prstGeom>
            <a:gradFill flip="none" rotWithShape="1">
              <a:gsLst>
                <a:gs pos="0">
                  <a:srgbClr val="7B5A85"/>
                </a:gs>
                <a:gs pos="100000">
                  <a:srgbClr val="C35954"/>
                </a:gs>
              </a:gsLst>
              <a:lin ang="0" scaled="1"/>
              <a:tileRect/>
            </a:gradFill>
            <a:ln w="3175">
              <a:solidFill>
                <a:schemeClr val="bg1"/>
              </a:solidFill>
            </a:ln>
            <a:effectLst>
              <a:outerShdw blurRad="88900" dist="63500" dir="5400000" sx="99000" sy="99000" algn="t" rotWithShape="0">
                <a:prstClr val="black">
                  <a:alpha val="4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6435304" y="2830831"/>
              <a:ext cx="363699" cy="436255"/>
              <a:chOff x="4051300" y="3109913"/>
              <a:chExt cx="628650" cy="754063"/>
            </a:xfrm>
            <a:solidFill>
              <a:schemeClr val="bg1"/>
            </a:solidFill>
          </p:grpSpPr>
          <p:sp>
            <p:nvSpPr>
              <p:cNvPr id="54" name="Freeform 53"/>
              <p:cNvSpPr>
                <a:spLocks noEditPoints="1"/>
              </p:cNvSpPr>
              <p:nvPr/>
            </p:nvSpPr>
            <p:spPr bwMode="auto">
              <a:xfrm>
                <a:off x="4051300" y="3109913"/>
                <a:ext cx="628650" cy="754063"/>
              </a:xfrm>
              <a:custGeom>
                <a:avLst/>
                <a:gdLst>
                  <a:gd name="T0" fmla="*/ 376 w 396"/>
                  <a:gd name="T1" fmla="*/ 361 h 475"/>
                  <a:gd name="T2" fmla="*/ 287 w 396"/>
                  <a:gd name="T3" fmla="*/ 265 h 475"/>
                  <a:gd name="T4" fmla="*/ 258 w 396"/>
                  <a:gd name="T5" fmla="*/ 133 h 475"/>
                  <a:gd name="T6" fmla="*/ 244 w 396"/>
                  <a:gd name="T7" fmla="*/ 70 h 475"/>
                  <a:gd name="T8" fmla="*/ 237 w 396"/>
                  <a:gd name="T9" fmla="*/ 52 h 475"/>
                  <a:gd name="T10" fmla="*/ 233 w 396"/>
                  <a:gd name="T11" fmla="*/ 39 h 475"/>
                  <a:gd name="T12" fmla="*/ 226 w 396"/>
                  <a:gd name="T13" fmla="*/ 27 h 475"/>
                  <a:gd name="T14" fmla="*/ 220 w 396"/>
                  <a:gd name="T15" fmla="*/ 17 h 475"/>
                  <a:gd name="T16" fmla="*/ 213 w 396"/>
                  <a:gd name="T17" fmla="*/ 10 h 475"/>
                  <a:gd name="T18" fmla="*/ 189 w 396"/>
                  <a:gd name="T19" fmla="*/ 6 h 475"/>
                  <a:gd name="T20" fmla="*/ 182 w 396"/>
                  <a:gd name="T21" fmla="*/ 11 h 475"/>
                  <a:gd name="T22" fmla="*/ 176 w 396"/>
                  <a:gd name="T23" fmla="*/ 18 h 475"/>
                  <a:gd name="T24" fmla="*/ 169 w 396"/>
                  <a:gd name="T25" fmla="*/ 28 h 475"/>
                  <a:gd name="T26" fmla="*/ 164 w 396"/>
                  <a:gd name="T27" fmla="*/ 41 h 475"/>
                  <a:gd name="T28" fmla="*/ 157 w 396"/>
                  <a:gd name="T29" fmla="*/ 55 h 475"/>
                  <a:gd name="T30" fmla="*/ 152 w 396"/>
                  <a:gd name="T31" fmla="*/ 70 h 475"/>
                  <a:gd name="T32" fmla="*/ 139 w 396"/>
                  <a:gd name="T33" fmla="*/ 144 h 475"/>
                  <a:gd name="T34" fmla="*/ 102 w 396"/>
                  <a:gd name="T35" fmla="*/ 278 h 475"/>
                  <a:gd name="T36" fmla="*/ 19 w 396"/>
                  <a:gd name="T37" fmla="*/ 362 h 475"/>
                  <a:gd name="T38" fmla="*/ 1 w 396"/>
                  <a:gd name="T39" fmla="*/ 438 h 475"/>
                  <a:gd name="T40" fmla="*/ 124 w 396"/>
                  <a:gd name="T41" fmla="*/ 474 h 475"/>
                  <a:gd name="T42" fmla="*/ 258 w 396"/>
                  <a:gd name="T43" fmla="*/ 469 h 475"/>
                  <a:gd name="T44" fmla="*/ 339 w 396"/>
                  <a:gd name="T45" fmla="*/ 461 h 475"/>
                  <a:gd name="T46" fmla="*/ 374 w 396"/>
                  <a:gd name="T47" fmla="*/ 378 h 475"/>
                  <a:gd name="T48" fmla="*/ 328 w 396"/>
                  <a:gd name="T49" fmla="*/ 355 h 475"/>
                  <a:gd name="T50" fmla="*/ 262 w 396"/>
                  <a:gd name="T51" fmla="*/ 259 h 475"/>
                  <a:gd name="T52" fmla="*/ 351 w 396"/>
                  <a:gd name="T53" fmla="*/ 360 h 475"/>
                  <a:gd name="T54" fmla="*/ 168 w 396"/>
                  <a:gd name="T55" fmla="*/ 68 h 475"/>
                  <a:gd name="T56" fmla="*/ 172 w 396"/>
                  <a:gd name="T57" fmla="*/ 55 h 475"/>
                  <a:gd name="T58" fmla="*/ 178 w 396"/>
                  <a:gd name="T59" fmla="*/ 43 h 475"/>
                  <a:gd name="T60" fmla="*/ 182 w 396"/>
                  <a:gd name="T61" fmla="*/ 35 h 475"/>
                  <a:gd name="T62" fmla="*/ 187 w 396"/>
                  <a:gd name="T63" fmla="*/ 26 h 475"/>
                  <a:gd name="T64" fmla="*/ 194 w 396"/>
                  <a:gd name="T65" fmla="*/ 20 h 475"/>
                  <a:gd name="T66" fmla="*/ 203 w 396"/>
                  <a:gd name="T67" fmla="*/ 20 h 475"/>
                  <a:gd name="T68" fmla="*/ 208 w 396"/>
                  <a:gd name="T69" fmla="*/ 25 h 475"/>
                  <a:gd name="T70" fmla="*/ 213 w 396"/>
                  <a:gd name="T71" fmla="*/ 34 h 475"/>
                  <a:gd name="T72" fmla="*/ 218 w 396"/>
                  <a:gd name="T73" fmla="*/ 42 h 475"/>
                  <a:gd name="T74" fmla="*/ 223 w 396"/>
                  <a:gd name="T75" fmla="*/ 55 h 475"/>
                  <a:gd name="T76" fmla="*/ 166 w 396"/>
                  <a:gd name="T77" fmla="*/ 75 h 475"/>
                  <a:gd name="T78" fmla="*/ 243 w 396"/>
                  <a:gd name="T79" fmla="*/ 142 h 475"/>
                  <a:gd name="T80" fmla="*/ 154 w 396"/>
                  <a:gd name="T81" fmla="*/ 132 h 475"/>
                  <a:gd name="T82" fmla="*/ 62 w 396"/>
                  <a:gd name="T83" fmla="*/ 347 h 475"/>
                  <a:gd name="T84" fmla="*/ 129 w 396"/>
                  <a:gd name="T85" fmla="*/ 273 h 475"/>
                  <a:gd name="T86" fmla="*/ 56 w 396"/>
                  <a:gd name="T87" fmla="*/ 364 h 475"/>
                  <a:gd name="T88" fmla="*/ 22 w 396"/>
                  <a:gd name="T89" fmla="*/ 378 h 475"/>
                  <a:gd name="T90" fmla="*/ 27 w 396"/>
                  <a:gd name="T91" fmla="*/ 395 h 475"/>
                  <a:gd name="T92" fmla="*/ 139 w 396"/>
                  <a:gd name="T93" fmla="*/ 436 h 475"/>
                  <a:gd name="T94" fmla="*/ 99 w 396"/>
                  <a:gd name="T95" fmla="*/ 371 h 475"/>
                  <a:gd name="T96" fmla="*/ 62 w 396"/>
                  <a:gd name="T97" fmla="*/ 401 h 475"/>
                  <a:gd name="T98" fmla="*/ 72 w 396"/>
                  <a:gd name="T99" fmla="*/ 436 h 475"/>
                  <a:gd name="T100" fmla="*/ 95 w 396"/>
                  <a:gd name="T101" fmla="*/ 385 h 475"/>
                  <a:gd name="T102" fmla="*/ 72 w 396"/>
                  <a:gd name="T103" fmla="*/ 460 h 475"/>
                  <a:gd name="T104" fmla="*/ 153 w 396"/>
                  <a:gd name="T105" fmla="*/ 448 h 475"/>
                  <a:gd name="T106" fmla="*/ 325 w 396"/>
                  <a:gd name="T107" fmla="*/ 450 h 475"/>
                  <a:gd name="T108" fmla="*/ 294 w 396"/>
                  <a:gd name="T109" fmla="*/ 392 h 475"/>
                  <a:gd name="T110" fmla="*/ 322 w 396"/>
                  <a:gd name="T111" fmla="*/ 416 h 475"/>
                  <a:gd name="T112" fmla="*/ 326 w 396"/>
                  <a:gd name="T113" fmla="*/ 382 h 475"/>
                  <a:gd name="T114" fmla="*/ 290 w 396"/>
                  <a:gd name="T115" fmla="*/ 375 h 475"/>
                  <a:gd name="T116" fmla="*/ 258 w 396"/>
                  <a:gd name="T117" fmla="*/ 292 h 475"/>
                  <a:gd name="T118" fmla="*/ 375 w 396"/>
                  <a:gd name="T119" fmla="*/ 400 h 4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96" h="475">
                    <a:moveTo>
                      <a:pt x="396" y="427"/>
                    </a:moveTo>
                    <a:lnTo>
                      <a:pt x="396" y="427"/>
                    </a:lnTo>
                    <a:lnTo>
                      <a:pt x="396" y="411"/>
                    </a:lnTo>
                    <a:lnTo>
                      <a:pt x="395" y="393"/>
                    </a:lnTo>
                    <a:lnTo>
                      <a:pt x="393" y="386"/>
                    </a:lnTo>
                    <a:lnTo>
                      <a:pt x="391" y="378"/>
                    </a:lnTo>
                    <a:lnTo>
                      <a:pt x="387" y="373"/>
                    </a:lnTo>
                    <a:lnTo>
                      <a:pt x="384" y="367"/>
                    </a:lnTo>
                    <a:lnTo>
                      <a:pt x="378" y="362"/>
                    </a:lnTo>
                    <a:lnTo>
                      <a:pt x="376" y="361"/>
                    </a:lnTo>
                    <a:lnTo>
                      <a:pt x="376" y="361"/>
                    </a:lnTo>
                    <a:lnTo>
                      <a:pt x="364" y="353"/>
                    </a:lnTo>
                    <a:lnTo>
                      <a:pt x="352" y="344"/>
                    </a:lnTo>
                    <a:lnTo>
                      <a:pt x="341" y="335"/>
                    </a:lnTo>
                    <a:lnTo>
                      <a:pt x="330" y="324"/>
                    </a:lnTo>
                    <a:lnTo>
                      <a:pt x="320" y="313"/>
                    </a:lnTo>
                    <a:lnTo>
                      <a:pt x="311" y="303"/>
                    </a:lnTo>
                    <a:lnTo>
                      <a:pt x="302" y="290"/>
                    </a:lnTo>
                    <a:lnTo>
                      <a:pt x="294" y="278"/>
                    </a:lnTo>
                    <a:lnTo>
                      <a:pt x="287" y="265"/>
                    </a:lnTo>
                    <a:lnTo>
                      <a:pt x="280" y="251"/>
                    </a:lnTo>
                    <a:lnTo>
                      <a:pt x="274" y="237"/>
                    </a:lnTo>
                    <a:lnTo>
                      <a:pt x="270" y="223"/>
                    </a:lnTo>
                    <a:lnTo>
                      <a:pt x="265" y="207"/>
                    </a:lnTo>
                    <a:lnTo>
                      <a:pt x="262" y="193"/>
                    </a:lnTo>
                    <a:lnTo>
                      <a:pt x="260" y="178"/>
                    </a:lnTo>
                    <a:lnTo>
                      <a:pt x="258" y="162"/>
                    </a:lnTo>
                    <a:lnTo>
                      <a:pt x="258" y="144"/>
                    </a:lnTo>
                    <a:lnTo>
                      <a:pt x="258" y="144"/>
                    </a:lnTo>
                    <a:lnTo>
                      <a:pt x="258" y="133"/>
                    </a:lnTo>
                    <a:lnTo>
                      <a:pt x="256" y="120"/>
                    </a:lnTo>
                    <a:lnTo>
                      <a:pt x="249" y="90"/>
                    </a:lnTo>
                    <a:lnTo>
                      <a:pt x="250" y="90"/>
                    </a:lnTo>
                    <a:lnTo>
                      <a:pt x="245" y="71"/>
                    </a:lnTo>
                    <a:lnTo>
                      <a:pt x="245" y="71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4" y="70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41" y="64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9" y="57"/>
                    </a:lnTo>
                    <a:lnTo>
                      <a:pt x="237" y="52"/>
                    </a:lnTo>
                    <a:lnTo>
                      <a:pt x="237" y="52"/>
                    </a:lnTo>
                    <a:lnTo>
                      <a:pt x="237" y="51"/>
                    </a:lnTo>
                    <a:lnTo>
                      <a:pt x="237" y="51"/>
                    </a:lnTo>
                    <a:lnTo>
                      <a:pt x="235" y="47"/>
                    </a:lnTo>
                    <a:lnTo>
                      <a:pt x="235" y="47"/>
                    </a:lnTo>
                    <a:lnTo>
                      <a:pt x="235" y="44"/>
                    </a:lnTo>
                    <a:lnTo>
                      <a:pt x="235" y="44"/>
                    </a:lnTo>
                    <a:lnTo>
                      <a:pt x="233" y="41"/>
                    </a:lnTo>
                    <a:lnTo>
                      <a:pt x="233" y="41"/>
                    </a:lnTo>
                    <a:lnTo>
                      <a:pt x="233" y="39"/>
                    </a:lnTo>
                    <a:lnTo>
                      <a:pt x="233" y="39"/>
                    </a:lnTo>
                    <a:lnTo>
                      <a:pt x="231" y="36"/>
                    </a:lnTo>
                    <a:lnTo>
                      <a:pt x="231" y="36"/>
                    </a:lnTo>
                    <a:lnTo>
                      <a:pt x="230" y="34"/>
                    </a:lnTo>
                    <a:lnTo>
                      <a:pt x="230" y="34"/>
                    </a:lnTo>
                    <a:lnTo>
                      <a:pt x="229" y="31"/>
                    </a:lnTo>
                    <a:lnTo>
                      <a:pt x="229" y="31"/>
                    </a:lnTo>
                    <a:lnTo>
                      <a:pt x="227" y="29"/>
                    </a:lnTo>
                    <a:lnTo>
                      <a:pt x="227" y="29"/>
                    </a:lnTo>
                    <a:lnTo>
                      <a:pt x="226" y="27"/>
                    </a:lnTo>
                    <a:lnTo>
                      <a:pt x="226" y="27"/>
                    </a:lnTo>
                    <a:lnTo>
                      <a:pt x="225" y="25"/>
                    </a:lnTo>
                    <a:lnTo>
                      <a:pt x="225" y="25"/>
                    </a:lnTo>
                    <a:lnTo>
                      <a:pt x="223" y="23"/>
                    </a:lnTo>
                    <a:lnTo>
                      <a:pt x="223" y="23"/>
                    </a:lnTo>
                    <a:lnTo>
                      <a:pt x="222" y="21"/>
                    </a:lnTo>
                    <a:lnTo>
                      <a:pt x="222" y="21"/>
                    </a:lnTo>
                    <a:lnTo>
                      <a:pt x="221" y="18"/>
                    </a:lnTo>
                    <a:lnTo>
                      <a:pt x="221" y="18"/>
                    </a:lnTo>
                    <a:lnTo>
                      <a:pt x="220" y="17"/>
                    </a:lnTo>
                    <a:lnTo>
                      <a:pt x="220" y="17"/>
                    </a:lnTo>
                    <a:lnTo>
                      <a:pt x="219" y="15"/>
                    </a:lnTo>
                    <a:lnTo>
                      <a:pt x="219" y="15"/>
                    </a:lnTo>
                    <a:lnTo>
                      <a:pt x="217" y="14"/>
                    </a:lnTo>
                    <a:lnTo>
                      <a:pt x="217" y="14"/>
                    </a:lnTo>
                    <a:lnTo>
                      <a:pt x="216" y="12"/>
                    </a:lnTo>
                    <a:lnTo>
                      <a:pt x="216" y="12"/>
                    </a:lnTo>
                    <a:lnTo>
                      <a:pt x="214" y="11"/>
                    </a:lnTo>
                    <a:lnTo>
                      <a:pt x="214" y="11"/>
                    </a:lnTo>
                    <a:lnTo>
                      <a:pt x="213" y="10"/>
                    </a:lnTo>
                    <a:lnTo>
                      <a:pt x="213" y="10"/>
                    </a:lnTo>
                    <a:lnTo>
                      <a:pt x="211" y="8"/>
                    </a:lnTo>
                    <a:lnTo>
                      <a:pt x="211" y="8"/>
                    </a:lnTo>
                    <a:lnTo>
                      <a:pt x="210" y="8"/>
                    </a:lnTo>
                    <a:lnTo>
                      <a:pt x="210" y="8"/>
                    </a:lnTo>
                    <a:lnTo>
                      <a:pt x="205" y="3"/>
                    </a:lnTo>
                    <a:lnTo>
                      <a:pt x="198" y="0"/>
                    </a:lnTo>
                    <a:lnTo>
                      <a:pt x="192" y="3"/>
                    </a:lnTo>
                    <a:lnTo>
                      <a:pt x="192" y="3"/>
                    </a:lnTo>
                    <a:lnTo>
                      <a:pt x="189" y="6"/>
                    </a:lnTo>
                    <a:lnTo>
                      <a:pt x="189" y="6"/>
                    </a:lnTo>
                    <a:lnTo>
                      <a:pt x="187" y="7"/>
                    </a:lnTo>
                    <a:lnTo>
                      <a:pt x="187" y="7"/>
                    </a:lnTo>
                    <a:lnTo>
                      <a:pt x="185" y="8"/>
                    </a:lnTo>
                    <a:lnTo>
                      <a:pt x="185" y="8"/>
                    </a:lnTo>
                    <a:lnTo>
                      <a:pt x="184" y="9"/>
                    </a:lnTo>
                    <a:lnTo>
                      <a:pt x="184" y="9"/>
                    </a:lnTo>
                    <a:lnTo>
                      <a:pt x="183" y="10"/>
                    </a:lnTo>
                    <a:lnTo>
                      <a:pt x="183" y="10"/>
                    </a:lnTo>
                    <a:lnTo>
                      <a:pt x="182" y="11"/>
                    </a:lnTo>
                    <a:lnTo>
                      <a:pt x="182" y="11"/>
                    </a:lnTo>
                    <a:lnTo>
                      <a:pt x="181" y="12"/>
                    </a:lnTo>
                    <a:lnTo>
                      <a:pt x="181" y="12"/>
                    </a:lnTo>
                    <a:lnTo>
                      <a:pt x="179" y="14"/>
                    </a:lnTo>
                    <a:lnTo>
                      <a:pt x="179" y="14"/>
                    </a:lnTo>
                    <a:lnTo>
                      <a:pt x="178" y="15"/>
                    </a:lnTo>
                    <a:lnTo>
                      <a:pt x="178" y="15"/>
                    </a:lnTo>
                    <a:lnTo>
                      <a:pt x="177" y="17"/>
                    </a:lnTo>
                    <a:lnTo>
                      <a:pt x="177" y="17"/>
                    </a:lnTo>
                    <a:lnTo>
                      <a:pt x="176" y="18"/>
                    </a:lnTo>
                    <a:lnTo>
                      <a:pt x="176" y="18"/>
                    </a:lnTo>
                    <a:lnTo>
                      <a:pt x="175" y="21"/>
                    </a:lnTo>
                    <a:lnTo>
                      <a:pt x="175" y="21"/>
                    </a:lnTo>
                    <a:lnTo>
                      <a:pt x="172" y="23"/>
                    </a:lnTo>
                    <a:lnTo>
                      <a:pt x="172" y="23"/>
                    </a:lnTo>
                    <a:lnTo>
                      <a:pt x="171" y="25"/>
                    </a:lnTo>
                    <a:lnTo>
                      <a:pt x="171" y="25"/>
                    </a:lnTo>
                    <a:lnTo>
                      <a:pt x="170" y="27"/>
                    </a:lnTo>
                    <a:lnTo>
                      <a:pt x="170" y="27"/>
                    </a:lnTo>
                    <a:lnTo>
                      <a:pt x="169" y="28"/>
                    </a:lnTo>
                    <a:lnTo>
                      <a:pt x="169" y="28"/>
                    </a:lnTo>
                    <a:lnTo>
                      <a:pt x="168" y="31"/>
                    </a:lnTo>
                    <a:lnTo>
                      <a:pt x="168" y="31"/>
                    </a:lnTo>
                    <a:lnTo>
                      <a:pt x="167" y="34"/>
                    </a:lnTo>
                    <a:lnTo>
                      <a:pt x="167" y="34"/>
                    </a:lnTo>
                    <a:lnTo>
                      <a:pt x="166" y="36"/>
                    </a:lnTo>
                    <a:lnTo>
                      <a:pt x="166" y="36"/>
                    </a:lnTo>
                    <a:lnTo>
                      <a:pt x="165" y="38"/>
                    </a:lnTo>
                    <a:lnTo>
                      <a:pt x="165" y="38"/>
                    </a:lnTo>
                    <a:lnTo>
                      <a:pt x="164" y="41"/>
                    </a:lnTo>
                    <a:lnTo>
                      <a:pt x="164" y="41"/>
                    </a:lnTo>
                    <a:lnTo>
                      <a:pt x="163" y="43"/>
                    </a:lnTo>
                    <a:lnTo>
                      <a:pt x="163" y="43"/>
                    </a:lnTo>
                    <a:lnTo>
                      <a:pt x="160" y="47"/>
                    </a:lnTo>
                    <a:lnTo>
                      <a:pt x="160" y="47"/>
                    </a:lnTo>
                    <a:lnTo>
                      <a:pt x="159" y="49"/>
                    </a:lnTo>
                    <a:lnTo>
                      <a:pt x="159" y="49"/>
                    </a:lnTo>
                    <a:lnTo>
                      <a:pt x="158" y="52"/>
                    </a:lnTo>
                    <a:lnTo>
                      <a:pt x="158" y="52"/>
                    </a:lnTo>
                    <a:lnTo>
                      <a:pt x="157" y="55"/>
                    </a:lnTo>
                    <a:lnTo>
                      <a:pt x="157" y="55"/>
                    </a:lnTo>
                    <a:lnTo>
                      <a:pt x="156" y="58"/>
                    </a:lnTo>
                    <a:lnTo>
                      <a:pt x="156" y="58"/>
                    </a:lnTo>
                    <a:lnTo>
                      <a:pt x="155" y="62"/>
                    </a:lnTo>
                    <a:lnTo>
                      <a:pt x="155" y="62"/>
                    </a:lnTo>
                    <a:lnTo>
                      <a:pt x="154" y="64"/>
                    </a:lnTo>
                    <a:lnTo>
                      <a:pt x="154" y="64"/>
                    </a:lnTo>
                    <a:lnTo>
                      <a:pt x="153" y="69"/>
                    </a:lnTo>
                    <a:lnTo>
                      <a:pt x="153" y="69"/>
                    </a:lnTo>
                    <a:lnTo>
                      <a:pt x="152" y="70"/>
                    </a:lnTo>
                    <a:lnTo>
                      <a:pt x="152" y="70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52" y="71"/>
                    </a:lnTo>
                    <a:lnTo>
                      <a:pt x="146" y="90"/>
                    </a:lnTo>
                    <a:lnTo>
                      <a:pt x="148" y="90"/>
                    </a:lnTo>
                    <a:lnTo>
                      <a:pt x="148" y="90"/>
                    </a:lnTo>
                    <a:lnTo>
                      <a:pt x="141" y="120"/>
                    </a:lnTo>
                    <a:lnTo>
                      <a:pt x="139" y="133"/>
                    </a:lnTo>
                    <a:lnTo>
                      <a:pt x="139" y="144"/>
                    </a:lnTo>
                    <a:lnTo>
                      <a:pt x="139" y="162"/>
                    </a:lnTo>
                    <a:lnTo>
                      <a:pt x="139" y="162"/>
                    </a:lnTo>
                    <a:lnTo>
                      <a:pt x="137" y="178"/>
                    </a:lnTo>
                    <a:lnTo>
                      <a:pt x="135" y="193"/>
                    </a:lnTo>
                    <a:lnTo>
                      <a:pt x="131" y="209"/>
                    </a:lnTo>
                    <a:lnTo>
                      <a:pt x="127" y="223"/>
                    </a:lnTo>
                    <a:lnTo>
                      <a:pt x="122" y="237"/>
                    </a:lnTo>
                    <a:lnTo>
                      <a:pt x="116" y="251"/>
                    </a:lnTo>
                    <a:lnTo>
                      <a:pt x="110" y="265"/>
                    </a:lnTo>
                    <a:lnTo>
                      <a:pt x="102" y="278"/>
                    </a:lnTo>
                    <a:lnTo>
                      <a:pt x="95" y="290"/>
                    </a:lnTo>
                    <a:lnTo>
                      <a:pt x="86" y="303"/>
                    </a:lnTo>
                    <a:lnTo>
                      <a:pt x="76" y="313"/>
                    </a:lnTo>
                    <a:lnTo>
                      <a:pt x="67" y="324"/>
                    </a:lnTo>
                    <a:lnTo>
                      <a:pt x="56" y="335"/>
                    </a:lnTo>
                    <a:lnTo>
                      <a:pt x="44" y="344"/>
                    </a:lnTo>
                    <a:lnTo>
                      <a:pt x="32" y="353"/>
                    </a:lnTo>
                    <a:lnTo>
                      <a:pt x="20" y="361"/>
                    </a:lnTo>
                    <a:lnTo>
                      <a:pt x="19" y="362"/>
                    </a:lnTo>
                    <a:lnTo>
                      <a:pt x="19" y="362"/>
                    </a:lnTo>
                    <a:lnTo>
                      <a:pt x="13" y="367"/>
                    </a:lnTo>
                    <a:lnTo>
                      <a:pt x="13" y="367"/>
                    </a:lnTo>
                    <a:lnTo>
                      <a:pt x="8" y="372"/>
                    </a:lnTo>
                    <a:lnTo>
                      <a:pt x="6" y="378"/>
                    </a:lnTo>
                    <a:lnTo>
                      <a:pt x="4" y="386"/>
                    </a:lnTo>
                    <a:lnTo>
                      <a:pt x="2" y="393"/>
                    </a:lnTo>
                    <a:lnTo>
                      <a:pt x="1" y="411"/>
                    </a:lnTo>
                    <a:lnTo>
                      <a:pt x="0" y="426"/>
                    </a:lnTo>
                    <a:lnTo>
                      <a:pt x="0" y="426"/>
                    </a:lnTo>
                    <a:lnTo>
                      <a:pt x="1" y="438"/>
                    </a:lnTo>
                    <a:lnTo>
                      <a:pt x="1" y="444"/>
                    </a:lnTo>
                    <a:lnTo>
                      <a:pt x="2" y="450"/>
                    </a:lnTo>
                    <a:lnTo>
                      <a:pt x="2" y="450"/>
                    </a:lnTo>
                    <a:lnTo>
                      <a:pt x="57" y="450"/>
                    </a:lnTo>
                    <a:lnTo>
                      <a:pt x="57" y="450"/>
                    </a:lnTo>
                    <a:lnTo>
                      <a:pt x="58" y="461"/>
                    </a:lnTo>
                    <a:lnTo>
                      <a:pt x="59" y="474"/>
                    </a:lnTo>
                    <a:lnTo>
                      <a:pt x="72" y="474"/>
                    </a:lnTo>
                    <a:lnTo>
                      <a:pt x="111" y="474"/>
                    </a:lnTo>
                    <a:lnTo>
                      <a:pt x="124" y="474"/>
                    </a:lnTo>
                    <a:lnTo>
                      <a:pt x="125" y="461"/>
                    </a:lnTo>
                    <a:lnTo>
                      <a:pt x="125" y="461"/>
                    </a:lnTo>
                    <a:lnTo>
                      <a:pt x="125" y="450"/>
                    </a:lnTo>
                    <a:lnTo>
                      <a:pt x="138" y="450"/>
                    </a:lnTo>
                    <a:lnTo>
                      <a:pt x="138" y="450"/>
                    </a:lnTo>
                    <a:lnTo>
                      <a:pt x="139" y="469"/>
                    </a:lnTo>
                    <a:lnTo>
                      <a:pt x="140" y="475"/>
                    </a:lnTo>
                    <a:lnTo>
                      <a:pt x="257" y="475"/>
                    </a:lnTo>
                    <a:lnTo>
                      <a:pt x="258" y="469"/>
                    </a:lnTo>
                    <a:lnTo>
                      <a:pt x="258" y="469"/>
                    </a:lnTo>
                    <a:lnTo>
                      <a:pt x="259" y="450"/>
                    </a:lnTo>
                    <a:lnTo>
                      <a:pt x="271" y="450"/>
                    </a:lnTo>
                    <a:lnTo>
                      <a:pt x="271" y="450"/>
                    </a:lnTo>
                    <a:lnTo>
                      <a:pt x="272" y="461"/>
                    </a:lnTo>
                    <a:lnTo>
                      <a:pt x="273" y="474"/>
                    </a:lnTo>
                    <a:lnTo>
                      <a:pt x="286" y="474"/>
                    </a:lnTo>
                    <a:lnTo>
                      <a:pt x="325" y="474"/>
                    </a:lnTo>
                    <a:lnTo>
                      <a:pt x="338" y="474"/>
                    </a:lnTo>
                    <a:lnTo>
                      <a:pt x="339" y="461"/>
                    </a:lnTo>
                    <a:lnTo>
                      <a:pt x="339" y="461"/>
                    </a:lnTo>
                    <a:lnTo>
                      <a:pt x="339" y="450"/>
                    </a:lnTo>
                    <a:lnTo>
                      <a:pt x="395" y="450"/>
                    </a:lnTo>
                    <a:lnTo>
                      <a:pt x="395" y="450"/>
                    </a:lnTo>
                    <a:lnTo>
                      <a:pt x="396" y="444"/>
                    </a:lnTo>
                    <a:lnTo>
                      <a:pt x="396" y="444"/>
                    </a:lnTo>
                    <a:lnTo>
                      <a:pt x="396" y="438"/>
                    </a:lnTo>
                    <a:lnTo>
                      <a:pt x="396" y="427"/>
                    </a:lnTo>
                    <a:lnTo>
                      <a:pt x="396" y="427"/>
                    </a:lnTo>
                    <a:close/>
                    <a:moveTo>
                      <a:pt x="369" y="373"/>
                    </a:moveTo>
                    <a:lnTo>
                      <a:pt x="374" y="378"/>
                    </a:lnTo>
                    <a:lnTo>
                      <a:pt x="374" y="378"/>
                    </a:lnTo>
                    <a:lnTo>
                      <a:pt x="376" y="380"/>
                    </a:lnTo>
                    <a:lnTo>
                      <a:pt x="378" y="384"/>
                    </a:lnTo>
                    <a:lnTo>
                      <a:pt x="376" y="384"/>
                    </a:lnTo>
                    <a:lnTo>
                      <a:pt x="375" y="382"/>
                    </a:lnTo>
                    <a:lnTo>
                      <a:pt x="375" y="382"/>
                    </a:lnTo>
                    <a:lnTo>
                      <a:pt x="362" y="377"/>
                    </a:lnTo>
                    <a:lnTo>
                      <a:pt x="351" y="371"/>
                    </a:lnTo>
                    <a:lnTo>
                      <a:pt x="339" y="363"/>
                    </a:lnTo>
                    <a:lnTo>
                      <a:pt x="328" y="355"/>
                    </a:lnTo>
                    <a:lnTo>
                      <a:pt x="318" y="348"/>
                    </a:lnTo>
                    <a:lnTo>
                      <a:pt x="308" y="339"/>
                    </a:lnTo>
                    <a:lnTo>
                      <a:pt x="300" y="331"/>
                    </a:lnTo>
                    <a:lnTo>
                      <a:pt x="292" y="322"/>
                    </a:lnTo>
                    <a:lnTo>
                      <a:pt x="285" y="312"/>
                    </a:lnTo>
                    <a:lnTo>
                      <a:pt x="279" y="303"/>
                    </a:lnTo>
                    <a:lnTo>
                      <a:pt x="274" y="292"/>
                    </a:lnTo>
                    <a:lnTo>
                      <a:pt x="268" y="281"/>
                    </a:lnTo>
                    <a:lnTo>
                      <a:pt x="265" y="270"/>
                    </a:lnTo>
                    <a:lnTo>
                      <a:pt x="262" y="259"/>
                    </a:lnTo>
                    <a:lnTo>
                      <a:pt x="260" y="249"/>
                    </a:lnTo>
                    <a:lnTo>
                      <a:pt x="259" y="237"/>
                    </a:lnTo>
                    <a:lnTo>
                      <a:pt x="259" y="237"/>
                    </a:lnTo>
                    <a:lnTo>
                      <a:pt x="267" y="257"/>
                    </a:lnTo>
                    <a:lnTo>
                      <a:pt x="278" y="278"/>
                    </a:lnTo>
                    <a:lnTo>
                      <a:pt x="289" y="296"/>
                    </a:lnTo>
                    <a:lnTo>
                      <a:pt x="302" y="314"/>
                    </a:lnTo>
                    <a:lnTo>
                      <a:pt x="317" y="331"/>
                    </a:lnTo>
                    <a:lnTo>
                      <a:pt x="333" y="347"/>
                    </a:lnTo>
                    <a:lnTo>
                      <a:pt x="351" y="360"/>
                    </a:lnTo>
                    <a:lnTo>
                      <a:pt x="369" y="373"/>
                    </a:lnTo>
                    <a:lnTo>
                      <a:pt x="369" y="373"/>
                    </a:lnTo>
                    <a:close/>
                    <a:moveTo>
                      <a:pt x="166" y="75"/>
                    </a:moveTo>
                    <a:lnTo>
                      <a:pt x="166" y="75"/>
                    </a:lnTo>
                    <a:lnTo>
                      <a:pt x="166" y="74"/>
                    </a:lnTo>
                    <a:lnTo>
                      <a:pt x="166" y="74"/>
                    </a:lnTo>
                    <a:lnTo>
                      <a:pt x="167" y="70"/>
                    </a:lnTo>
                    <a:lnTo>
                      <a:pt x="167" y="70"/>
                    </a:lnTo>
                    <a:lnTo>
                      <a:pt x="168" y="68"/>
                    </a:lnTo>
                    <a:lnTo>
                      <a:pt x="168" y="68"/>
                    </a:lnTo>
                    <a:lnTo>
                      <a:pt x="169" y="65"/>
                    </a:lnTo>
                    <a:lnTo>
                      <a:pt x="169" y="65"/>
                    </a:lnTo>
                    <a:lnTo>
                      <a:pt x="170" y="63"/>
                    </a:lnTo>
                    <a:lnTo>
                      <a:pt x="170" y="63"/>
                    </a:lnTo>
                    <a:lnTo>
                      <a:pt x="170" y="61"/>
                    </a:lnTo>
                    <a:lnTo>
                      <a:pt x="170" y="61"/>
                    </a:lnTo>
                    <a:lnTo>
                      <a:pt x="171" y="57"/>
                    </a:lnTo>
                    <a:lnTo>
                      <a:pt x="171" y="57"/>
                    </a:lnTo>
                    <a:lnTo>
                      <a:pt x="172" y="55"/>
                    </a:lnTo>
                    <a:lnTo>
                      <a:pt x="172" y="55"/>
                    </a:lnTo>
                    <a:lnTo>
                      <a:pt x="173" y="53"/>
                    </a:lnTo>
                    <a:lnTo>
                      <a:pt x="173" y="53"/>
                    </a:lnTo>
                    <a:lnTo>
                      <a:pt x="175" y="51"/>
                    </a:lnTo>
                    <a:lnTo>
                      <a:pt x="175" y="51"/>
                    </a:lnTo>
                    <a:lnTo>
                      <a:pt x="176" y="48"/>
                    </a:lnTo>
                    <a:lnTo>
                      <a:pt x="176" y="48"/>
                    </a:lnTo>
                    <a:lnTo>
                      <a:pt x="177" y="47"/>
                    </a:lnTo>
                    <a:lnTo>
                      <a:pt x="177" y="47"/>
                    </a:lnTo>
                    <a:lnTo>
                      <a:pt x="178" y="43"/>
                    </a:lnTo>
                    <a:lnTo>
                      <a:pt x="178" y="43"/>
                    </a:lnTo>
                    <a:lnTo>
                      <a:pt x="178" y="42"/>
                    </a:lnTo>
                    <a:lnTo>
                      <a:pt x="178" y="42"/>
                    </a:lnTo>
                    <a:lnTo>
                      <a:pt x="180" y="39"/>
                    </a:lnTo>
                    <a:lnTo>
                      <a:pt x="180" y="39"/>
                    </a:lnTo>
                    <a:lnTo>
                      <a:pt x="180" y="38"/>
                    </a:lnTo>
                    <a:lnTo>
                      <a:pt x="180" y="38"/>
                    </a:lnTo>
                    <a:lnTo>
                      <a:pt x="182" y="36"/>
                    </a:lnTo>
                    <a:lnTo>
                      <a:pt x="182" y="36"/>
                    </a:lnTo>
                    <a:lnTo>
                      <a:pt x="182" y="35"/>
                    </a:lnTo>
                    <a:lnTo>
                      <a:pt x="182" y="35"/>
                    </a:lnTo>
                    <a:lnTo>
                      <a:pt x="183" y="31"/>
                    </a:lnTo>
                    <a:lnTo>
                      <a:pt x="183" y="31"/>
                    </a:lnTo>
                    <a:lnTo>
                      <a:pt x="184" y="30"/>
                    </a:lnTo>
                    <a:lnTo>
                      <a:pt x="184" y="30"/>
                    </a:lnTo>
                    <a:lnTo>
                      <a:pt x="185" y="28"/>
                    </a:lnTo>
                    <a:lnTo>
                      <a:pt x="185" y="28"/>
                    </a:lnTo>
                    <a:lnTo>
                      <a:pt x="186" y="27"/>
                    </a:lnTo>
                    <a:lnTo>
                      <a:pt x="186" y="27"/>
                    </a:lnTo>
                    <a:lnTo>
                      <a:pt x="187" y="26"/>
                    </a:lnTo>
                    <a:lnTo>
                      <a:pt x="187" y="26"/>
                    </a:lnTo>
                    <a:lnTo>
                      <a:pt x="189" y="25"/>
                    </a:lnTo>
                    <a:lnTo>
                      <a:pt x="189" y="25"/>
                    </a:lnTo>
                    <a:lnTo>
                      <a:pt x="191" y="23"/>
                    </a:lnTo>
                    <a:lnTo>
                      <a:pt x="191" y="23"/>
                    </a:lnTo>
                    <a:lnTo>
                      <a:pt x="191" y="22"/>
                    </a:lnTo>
                    <a:lnTo>
                      <a:pt x="191" y="22"/>
                    </a:lnTo>
                    <a:lnTo>
                      <a:pt x="193" y="21"/>
                    </a:lnTo>
                    <a:lnTo>
                      <a:pt x="193" y="21"/>
                    </a:lnTo>
                    <a:lnTo>
                      <a:pt x="194" y="20"/>
                    </a:lnTo>
                    <a:lnTo>
                      <a:pt x="194" y="20"/>
                    </a:lnTo>
                    <a:lnTo>
                      <a:pt x="195" y="18"/>
                    </a:lnTo>
                    <a:lnTo>
                      <a:pt x="195" y="18"/>
                    </a:lnTo>
                    <a:lnTo>
                      <a:pt x="196" y="17"/>
                    </a:lnTo>
                    <a:lnTo>
                      <a:pt x="196" y="17"/>
                    </a:lnTo>
                    <a:lnTo>
                      <a:pt x="198" y="16"/>
                    </a:lnTo>
                    <a:lnTo>
                      <a:pt x="198" y="16"/>
                    </a:lnTo>
                    <a:lnTo>
                      <a:pt x="200" y="17"/>
                    </a:lnTo>
                    <a:lnTo>
                      <a:pt x="200" y="17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3" y="20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5" y="22"/>
                    </a:lnTo>
                    <a:lnTo>
                      <a:pt x="207" y="24"/>
                    </a:lnTo>
                    <a:lnTo>
                      <a:pt x="207" y="24"/>
                    </a:lnTo>
                    <a:lnTo>
                      <a:pt x="208" y="25"/>
                    </a:lnTo>
                    <a:lnTo>
                      <a:pt x="208" y="25"/>
                    </a:lnTo>
                    <a:lnTo>
                      <a:pt x="209" y="27"/>
                    </a:lnTo>
                    <a:lnTo>
                      <a:pt x="209" y="27"/>
                    </a:lnTo>
                    <a:lnTo>
                      <a:pt x="210" y="27"/>
                    </a:lnTo>
                    <a:lnTo>
                      <a:pt x="210" y="27"/>
                    </a:lnTo>
                    <a:lnTo>
                      <a:pt x="211" y="30"/>
                    </a:lnTo>
                    <a:lnTo>
                      <a:pt x="211" y="30"/>
                    </a:lnTo>
                    <a:lnTo>
                      <a:pt x="212" y="30"/>
                    </a:lnTo>
                    <a:lnTo>
                      <a:pt x="212" y="30"/>
                    </a:lnTo>
                    <a:lnTo>
                      <a:pt x="213" y="34"/>
                    </a:lnTo>
                    <a:lnTo>
                      <a:pt x="213" y="34"/>
                    </a:lnTo>
                    <a:lnTo>
                      <a:pt x="214" y="35"/>
                    </a:lnTo>
                    <a:lnTo>
                      <a:pt x="214" y="35"/>
                    </a:lnTo>
                    <a:lnTo>
                      <a:pt x="216" y="37"/>
                    </a:lnTo>
                    <a:lnTo>
                      <a:pt x="216" y="37"/>
                    </a:lnTo>
                    <a:lnTo>
                      <a:pt x="217" y="38"/>
                    </a:lnTo>
                    <a:lnTo>
                      <a:pt x="217" y="38"/>
                    </a:lnTo>
                    <a:lnTo>
                      <a:pt x="218" y="41"/>
                    </a:lnTo>
                    <a:lnTo>
                      <a:pt x="218" y="41"/>
                    </a:lnTo>
                    <a:lnTo>
                      <a:pt x="218" y="42"/>
                    </a:lnTo>
                    <a:lnTo>
                      <a:pt x="218" y="42"/>
                    </a:lnTo>
                    <a:lnTo>
                      <a:pt x="220" y="45"/>
                    </a:lnTo>
                    <a:lnTo>
                      <a:pt x="220" y="45"/>
                    </a:lnTo>
                    <a:lnTo>
                      <a:pt x="220" y="47"/>
                    </a:lnTo>
                    <a:lnTo>
                      <a:pt x="220" y="47"/>
                    </a:lnTo>
                    <a:lnTo>
                      <a:pt x="222" y="50"/>
                    </a:lnTo>
                    <a:lnTo>
                      <a:pt x="222" y="50"/>
                    </a:lnTo>
                    <a:lnTo>
                      <a:pt x="222" y="51"/>
                    </a:lnTo>
                    <a:lnTo>
                      <a:pt x="222" y="51"/>
                    </a:lnTo>
                    <a:lnTo>
                      <a:pt x="223" y="55"/>
                    </a:lnTo>
                    <a:lnTo>
                      <a:pt x="223" y="55"/>
                    </a:lnTo>
                    <a:lnTo>
                      <a:pt x="224" y="55"/>
                    </a:lnTo>
                    <a:lnTo>
                      <a:pt x="224" y="55"/>
                    </a:lnTo>
                    <a:lnTo>
                      <a:pt x="225" y="60"/>
                    </a:lnTo>
                    <a:lnTo>
                      <a:pt x="225" y="60"/>
                    </a:lnTo>
                    <a:lnTo>
                      <a:pt x="225" y="61"/>
                    </a:lnTo>
                    <a:lnTo>
                      <a:pt x="225" y="61"/>
                    </a:lnTo>
                    <a:lnTo>
                      <a:pt x="231" y="76"/>
                    </a:lnTo>
                    <a:lnTo>
                      <a:pt x="166" y="76"/>
                    </a:lnTo>
                    <a:lnTo>
                      <a:pt x="166" y="76"/>
                    </a:lnTo>
                    <a:lnTo>
                      <a:pt x="166" y="75"/>
                    </a:lnTo>
                    <a:lnTo>
                      <a:pt x="166" y="75"/>
                    </a:lnTo>
                    <a:close/>
                    <a:moveTo>
                      <a:pt x="166" y="90"/>
                    </a:moveTo>
                    <a:lnTo>
                      <a:pt x="231" y="90"/>
                    </a:lnTo>
                    <a:lnTo>
                      <a:pt x="235" y="90"/>
                    </a:lnTo>
                    <a:lnTo>
                      <a:pt x="235" y="90"/>
                    </a:lnTo>
                    <a:lnTo>
                      <a:pt x="238" y="105"/>
                    </a:lnTo>
                    <a:lnTo>
                      <a:pt x="241" y="119"/>
                    </a:lnTo>
                    <a:lnTo>
                      <a:pt x="243" y="132"/>
                    </a:lnTo>
                    <a:lnTo>
                      <a:pt x="244" y="142"/>
                    </a:lnTo>
                    <a:lnTo>
                      <a:pt x="243" y="142"/>
                    </a:lnTo>
                    <a:lnTo>
                      <a:pt x="243" y="142"/>
                    </a:lnTo>
                    <a:lnTo>
                      <a:pt x="244" y="163"/>
                    </a:lnTo>
                    <a:lnTo>
                      <a:pt x="244" y="434"/>
                    </a:lnTo>
                    <a:lnTo>
                      <a:pt x="153" y="434"/>
                    </a:lnTo>
                    <a:lnTo>
                      <a:pt x="153" y="163"/>
                    </a:lnTo>
                    <a:lnTo>
                      <a:pt x="153" y="163"/>
                    </a:lnTo>
                    <a:lnTo>
                      <a:pt x="154" y="142"/>
                    </a:lnTo>
                    <a:lnTo>
                      <a:pt x="153" y="142"/>
                    </a:lnTo>
                    <a:lnTo>
                      <a:pt x="153" y="142"/>
                    </a:lnTo>
                    <a:lnTo>
                      <a:pt x="154" y="132"/>
                    </a:lnTo>
                    <a:lnTo>
                      <a:pt x="155" y="119"/>
                    </a:lnTo>
                    <a:lnTo>
                      <a:pt x="158" y="105"/>
                    </a:lnTo>
                    <a:lnTo>
                      <a:pt x="162" y="90"/>
                    </a:lnTo>
                    <a:lnTo>
                      <a:pt x="166" y="90"/>
                    </a:lnTo>
                    <a:close/>
                    <a:moveTo>
                      <a:pt x="22" y="378"/>
                    </a:moveTo>
                    <a:lnTo>
                      <a:pt x="22" y="378"/>
                    </a:lnTo>
                    <a:lnTo>
                      <a:pt x="28" y="373"/>
                    </a:lnTo>
                    <a:lnTo>
                      <a:pt x="28" y="373"/>
                    </a:lnTo>
                    <a:lnTo>
                      <a:pt x="46" y="361"/>
                    </a:lnTo>
                    <a:lnTo>
                      <a:pt x="62" y="347"/>
                    </a:lnTo>
                    <a:lnTo>
                      <a:pt x="78" y="333"/>
                    </a:lnTo>
                    <a:lnTo>
                      <a:pt x="92" y="317"/>
                    </a:lnTo>
                    <a:lnTo>
                      <a:pt x="105" y="298"/>
                    </a:lnTo>
                    <a:lnTo>
                      <a:pt x="117" y="280"/>
                    </a:lnTo>
                    <a:lnTo>
                      <a:pt x="127" y="260"/>
                    </a:lnTo>
                    <a:lnTo>
                      <a:pt x="136" y="241"/>
                    </a:lnTo>
                    <a:lnTo>
                      <a:pt x="136" y="241"/>
                    </a:lnTo>
                    <a:lnTo>
                      <a:pt x="135" y="252"/>
                    </a:lnTo>
                    <a:lnTo>
                      <a:pt x="132" y="263"/>
                    </a:lnTo>
                    <a:lnTo>
                      <a:pt x="129" y="273"/>
                    </a:lnTo>
                    <a:lnTo>
                      <a:pt x="125" y="284"/>
                    </a:lnTo>
                    <a:lnTo>
                      <a:pt x="121" y="295"/>
                    </a:lnTo>
                    <a:lnTo>
                      <a:pt x="115" y="305"/>
                    </a:lnTo>
                    <a:lnTo>
                      <a:pt x="109" y="314"/>
                    </a:lnTo>
                    <a:lnTo>
                      <a:pt x="102" y="323"/>
                    </a:lnTo>
                    <a:lnTo>
                      <a:pt x="95" y="333"/>
                    </a:lnTo>
                    <a:lnTo>
                      <a:pt x="86" y="341"/>
                    </a:lnTo>
                    <a:lnTo>
                      <a:pt x="76" y="349"/>
                    </a:lnTo>
                    <a:lnTo>
                      <a:pt x="67" y="357"/>
                    </a:lnTo>
                    <a:lnTo>
                      <a:pt x="56" y="364"/>
                    </a:lnTo>
                    <a:lnTo>
                      <a:pt x="45" y="371"/>
                    </a:lnTo>
                    <a:lnTo>
                      <a:pt x="33" y="377"/>
                    </a:lnTo>
                    <a:lnTo>
                      <a:pt x="21" y="382"/>
                    </a:lnTo>
                    <a:lnTo>
                      <a:pt x="20" y="384"/>
                    </a:lnTo>
                    <a:lnTo>
                      <a:pt x="20" y="384"/>
                    </a:lnTo>
                    <a:lnTo>
                      <a:pt x="19" y="384"/>
                    </a:lnTo>
                    <a:lnTo>
                      <a:pt x="19" y="384"/>
                    </a:lnTo>
                    <a:lnTo>
                      <a:pt x="20" y="380"/>
                    </a:lnTo>
                    <a:lnTo>
                      <a:pt x="22" y="378"/>
                    </a:lnTo>
                    <a:lnTo>
                      <a:pt x="22" y="378"/>
                    </a:lnTo>
                    <a:close/>
                    <a:moveTo>
                      <a:pt x="15" y="428"/>
                    </a:moveTo>
                    <a:lnTo>
                      <a:pt x="15" y="428"/>
                    </a:lnTo>
                    <a:lnTo>
                      <a:pt x="15" y="418"/>
                    </a:lnTo>
                    <a:lnTo>
                      <a:pt x="16" y="409"/>
                    </a:lnTo>
                    <a:lnTo>
                      <a:pt x="18" y="403"/>
                    </a:lnTo>
                    <a:lnTo>
                      <a:pt x="19" y="401"/>
                    </a:lnTo>
                    <a:lnTo>
                      <a:pt x="21" y="400"/>
                    </a:lnTo>
                    <a:lnTo>
                      <a:pt x="21" y="400"/>
                    </a:lnTo>
                    <a:lnTo>
                      <a:pt x="27" y="395"/>
                    </a:lnTo>
                    <a:lnTo>
                      <a:pt x="27" y="395"/>
                    </a:lnTo>
                    <a:lnTo>
                      <a:pt x="46" y="386"/>
                    </a:lnTo>
                    <a:lnTo>
                      <a:pt x="64" y="375"/>
                    </a:lnTo>
                    <a:lnTo>
                      <a:pt x="82" y="364"/>
                    </a:lnTo>
                    <a:lnTo>
                      <a:pt x="97" y="351"/>
                    </a:lnTo>
                    <a:lnTo>
                      <a:pt x="110" y="337"/>
                    </a:lnTo>
                    <a:lnTo>
                      <a:pt x="121" y="322"/>
                    </a:lnTo>
                    <a:lnTo>
                      <a:pt x="130" y="306"/>
                    </a:lnTo>
                    <a:lnTo>
                      <a:pt x="139" y="290"/>
                    </a:lnTo>
                    <a:lnTo>
                      <a:pt x="139" y="434"/>
                    </a:lnTo>
                    <a:lnTo>
                      <a:pt x="139" y="436"/>
                    </a:lnTo>
                    <a:lnTo>
                      <a:pt x="125" y="436"/>
                    </a:lnTo>
                    <a:lnTo>
                      <a:pt x="125" y="436"/>
                    </a:lnTo>
                    <a:lnTo>
                      <a:pt x="125" y="425"/>
                    </a:lnTo>
                    <a:lnTo>
                      <a:pt x="123" y="413"/>
                    </a:lnTo>
                    <a:lnTo>
                      <a:pt x="121" y="401"/>
                    </a:lnTo>
                    <a:lnTo>
                      <a:pt x="116" y="391"/>
                    </a:lnTo>
                    <a:lnTo>
                      <a:pt x="112" y="382"/>
                    </a:lnTo>
                    <a:lnTo>
                      <a:pt x="106" y="375"/>
                    </a:lnTo>
                    <a:lnTo>
                      <a:pt x="103" y="373"/>
                    </a:lnTo>
                    <a:lnTo>
                      <a:pt x="99" y="371"/>
                    </a:lnTo>
                    <a:lnTo>
                      <a:pt x="96" y="369"/>
                    </a:lnTo>
                    <a:lnTo>
                      <a:pt x="91" y="369"/>
                    </a:lnTo>
                    <a:lnTo>
                      <a:pt x="91" y="369"/>
                    </a:lnTo>
                    <a:lnTo>
                      <a:pt x="87" y="369"/>
                    </a:lnTo>
                    <a:lnTo>
                      <a:pt x="83" y="371"/>
                    </a:lnTo>
                    <a:lnTo>
                      <a:pt x="79" y="373"/>
                    </a:lnTo>
                    <a:lnTo>
                      <a:pt x="76" y="375"/>
                    </a:lnTo>
                    <a:lnTo>
                      <a:pt x="71" y="382"/>
                    </a:lnTo>
                    <a:lnTo>
                      <a:pt x="65" y="391"/>
                    </a:lnTo>
                    <a:lnTo>
                      <a:pt x="62" y="401"/>
                    </a:lnTo>
                    <a:lnTo>
                      <a:pt x="60" y="413"/>
                    </a:lnTo>
                    <a:lnTo>
                      <a:pt x="58" y="425"/>
                    </a:lnTo>
                    <a:lnTo>
                      <a:pt x="57" y="436"/>
                    </a:lnTo>
                    <a:lnTo>
                      <a:pt x="15" y="436"/>
                    </a:lnTo>
                    <a:lnTo>
                      <a:pt x="15" y="436"/>
                    </a:lnTo>
                    <a:lnTo>
                      <a:pt x="15" y="428"/>
                    </a:lnTo>
                    <a:lnTo>
                      <a:pt x="15" y="428"/>
                    </a:lnTo>
                    <a:close/>
                    <a:moveTo>
                      <a:pt x="111" y="436"/>
                    </a:moveTo>
                    <a:lnTo>
                      <a:pt x="72" y="436"/>
                    </a:lnTo>
                    <a:lnTo>
                      <a:pt x="72" y="436"/>
                    </a:lnTo>
                    <a:lnTo>
                      <a:pt x="72" y="426"/>
                    </a:lnTo>
                    <a:lnTo>
                      <a:pt x="74" y="416"/>
                    </a:lnTo>
                    <a:lnTo>
                      <a:pt x="75" y="406"/>
                    </a:lnTo>
                    <a:lnTo>
                      <a:pt x="78" y="399"/>
                    </a:lnTo>
                    <a:lnTo>
                      <a:pt x="81" y="392"/>
                    </a:lnTo>
                    <a:lnTo>
                      <a:pt x="84" y="388"/>
                    </a:lnTo>
                    <a:lnTo>
                      <a:pt x="87" y="385"/>
                    </a:lnTo>
                    <a:lnTo>
                      <a:pt x="91" y="384"/>
                    </a:lnTo>
                    <a:lnTo>
                      <a:pt x="91" y="384"/>
                    </a:lnTo>
                    <a:lnTo>
                      <a:pt x="95" y="385"/>
                    </a:lnTo>
                    <a:lnTo>
                      <a:pt x="99" y="388"/>
                    </a:lnTo>
                    <a:lnTo>
                      <a:pt x="102" y="392"/>
                    </a:lnTo>
                    <a:lnTo>
                      <a:pt x="104" y="399"/>
                    </a:lnTo>
                    <a:lnTo>
                      <a:pt x="108" y="406"/>
                    </a:lnTo>
                    <a:lnTo>
                      <a:pt x="109" y="416"/>
                    </a:lnTo>
                    <a:lnTo>
                      <a:pt x="111" y="426"/>
                    </a:lnTo>
                    <a:lnTo>
                      <a:pt x="111" y="436"/>
                    </a:lnTo>
                    <a:lnTo>
                      <a:pt x="111" y="436"/>
                    </a:lnTo>
                    <a:close/>
                    <a:moveTo>
                      <a:pt x="111" y="460"/>
                    </a:moveTo>
                    <a:lnTo>
                      <a:pt x="72" y="460"/>
                    </a:lnTo>
                    <a:lnTo>
                      <a:pt x="72" y="460"/>
                    </a:lnTo>
                    <a:lnTo>
                      <a:pt x="72" y="450"/>
                    </a:lnTo>
                    <a:lnTo>
                      <a:pt x="111" y="450"/>
                    </a:lnTo>
                    <a:lnTo>
                      <a:pt x="111" y="450"/>
                    </a:lnTo>
                    <a:lnTo>
                      <a:pt x="111" y="460"/>
                    </a:lnTo>
                    <a:lnTo>
                      <a:pt x="111" y="460"/>
                    </a:lnTo>
                    <a:close/>
                    <a:moveTo>
                      <a:pt x="153" y="461"/>
                    </a:moveTo>
                    <a:lnTo>
                      <a:pt x="153" y="461"/>
                    </a:lnTo>
                    <a:lnTo>
                      <a:pt x="152" y="448"/>
                    </a:lnTo>
                    <a:lnTo>
                      <a:pt x="153" y="448"/>
                    </a:lnTo>
                    <a:lnTo>
                      <a:pt x="244" y="448"/>
                    </a:lnTo>
                    <a:lnTo>
                      <a:pt x="245" y="448"/>
                    </a:lnTo>
                    <a:lnTo>
                      <a:pt x="245" y="448"/>
                    </a:lnTo>
                    <a:lnTo>
                      <a:pt x="244" y="461"/>
                    </a:lnTo>
                    <a:lnTo>
                      <a:pt x="153" y="461"/>
                    </a:lnTo>
                    <a:close/>
                    <a:moveTo>
                      <a:pt x="325" y="460"/>
                    </a:moveTo>
                    <a:lnTo>
                      <a:pt x="286" y="460"/>
                    </a:lnTo>
                    <a:lnTo>
                      <a:pt x="286" y="460"/>
                    </a:lnTo>
                    <a:lnTo>
                      <a:pt x="285" y="450"/>
                    </a:lnTo>
                    <a:lnTo>
                      <a:pt x="325" y="450"/>
                    </a:lnTo>
                    <a:lnTo>
                      <a:pt x="325" y="450"/>
                    </a:lnTo>
                    <a:lnTo>
                      <a:pt x="325" y="460"/>
                    </a:lnTo>
                    <a:lnTo>
                      <a:pt x="325" y="460"/>
                    </a:lnTo>
                    <a:close/>
                    <a:moveTo>
                      <a:pt x="286" y="436"/>
                    </a:moveTo>
                    <a:lnTo>
                      <a:pt x="286" y="436"/>
                    </a:lnTo>
                    <a:lnTo>
                      <a:pt x="286" y="426"/>
                    </a:lnTo>
                    <a:lnTo>
                      <a:pt x="288" y="416"/>
                    </a:lnTo>
                    <a:lnTo>
                      <a:pt x="289" y="406"/>
                    </a:lnTo>
                    <a:lnTo>
                      <a:pt x="292" y="399"/>
                    </a:lnTo>
                    <a:lnTo>
                      <a:pt x="294" y="392"/>
                    </a:lnTo>
                    <a:lnTo>
                      <a:pt x="298" y="388"/>
                    </a:lnTo>
                    <a:lnTo>
                      <a:pt x="301" y="385"/>
                    </a:lnTo>
                    <a:lnTo>
                      <a:pt x="305" y="384"/>
                    </a:lnTo>
                    <a:lnTo>
                      <a:pt x="305" y="384"/>
                    </a:lnTo>
                    <a:lnTo>
                      <a:pt x="308" y="385"/>
                    </a:lnTo>
                    <a:lnTo>
                      <a:pt x="313" y="388"/>
                    </a:lnTo>
                    <a:lnTo>
                      <a:pt x="316" y="392"/>
                    </a:lnTo>
                    <a:lnTo>
                      <a:pt x="318" y="399"/>
                    </a:lnTo>
                    <a:lnTo>
                      <a:pt x="320" y="406"/>
                    </a:lnTo>
                    <a:lnTo>
                      <a:pt x="322" y="416"/>
                    </a:lnTo>
                    <a:lnTo>
                      <a:pt x="325" y="426"/>
                    </a:lnTo>
                    <a:lnTo>
                      <a:pt x="325" y="436"/>
                    </a:lnTo>
                    <a:lnTo>
                      <a:pt x="286" y="436"/>
                    </a:lnTo>
                    <a:close/>
                    <a:moveTo>
                      <a:pt x="339" y="436"/>
                    </a:moveTo>
                    <a:lnTo>
                      <a:pt x="339" y="436"/>
                    </a:lnTo>
                    <a:lnTo>
                      <a:pt x="339" y="425"/>
                    </a:lnTo>
                    <a:lnTo>
                      <a:pt x="337" y="413"/>
                    </a:lnTo>
                    <a:lnTo>
                      <a:pt x="334" y="401"/>
                    </a:lnTo>
                    <a:lnTo>
                      <a:pt x="330" y="391"/>
                    </a:lnTo>
                    <a:lnTo>
                      <a:pt x="326" y="382"/>
                    </a:lnTo>
                    <a:lnTo>
                      <a:pt x="320" y="375"/>
                    </a:lnTo>
                    <a:lnTo>
                      <a:pt x="317" y="373"/>
                    </a:lnTo>
                    <a:lnTo>
                      <a:pt x="313" y="371"/>
                    </a:lnTo>
                    <a:lnTo>
                      <a:pt x="310" y="369"/>
                    </a:lnTo>
                    <a:lnTo>
                      <a:pt x="305" y="369"/>
                    </a:lnTo>
                    <a:lnTo>
                      <a:pt x="305" y="369"/>
                    </a:lnTo>
                    <a:lnTo>
                      <a:pt x="301" y="369"/>
                    </a:lnTo>
                    <a:lnTo>
                      <a:pt x="297" y="371"/>
                    </a:lnTo>
                    <a:lnTo>
                      <a:pt x="293" y="373"/>
                    </a:lnTo>
                    <a:lnTo>
                      <a:pt x="290" y="375"/>
                    </a:lnTo>
                    <a:lnTo>
                      <a:pt x="285" y="382"/>
                    </a:lnTo>
                    <a:lnTo>
                      <a:pt x="279" y="391"/>
                    </a:lnTo>
                    <a:lnTo>
                      <a:pt x="276" y="401"/>
                    </a:lnTo>
                    <a:lnTo>
                      <a:pt x="274" y="413"/>
                    </a:lnTo>
                    <a:lnTo>
                      <a:pt x="272" y="425"/>
                    </a:lnTo>
                    <a:lnTo>
                      <a:pt x="271" y="436"/>
                    </a:lnTo>
                    <a:lnTo>
                      <a:pt x="258" y="436"/>
                    </a:lnTo>
                    <a:lnTo>
                      <a:pt x="258" y="434"/>
                    </a:lnTo>
                    <a:lnTo>
                      <a:pt x="258" y="292"/>
                    </a:lnTo>
                    <a:lnTo>
                      <a:pt x="258" y="292"/>
                    </a:lnTo>
                    <a:lnTo>
                      <a:pt x="266" y="308"/>
                    </a:lnTo>
                    <a:lnTo>
                      <a:pt x="276" y="323"/>
                    </a:lnTo>
                    <a:lnTo>
                      <a:pt x="288" y="337"/>
                    </a:lnTo>
                    <a:lnTo>
                      <a:pt x="301" y="351"/>
                    </a:lnTo>
                    <a:lnTo>
                      <a:pt x="316" y="364"/>
                    </a:lnTo>
                    <a:lnTo>
                      <a:pt x="332" y="376"/>
                    </a:lnTo>
                    <a:lnTo>
                      <a:pt x="351" y="386"/>
                    </a:lnTo>
                    <a:lnTo>
                      <a:pt x="370" y="395"/>
                    </a:lnTo>
                    <a:lnTo>
                      <a:pt x="375" y="400"/>
                    </a:lnTo>
                    <a:lnTo>
                      <a:pt x="375" y="400"/>
                    </a:lnTo>
                    <a:lnTo>
                      <a:pt x="379" y="403"/>
                    </a:lnTo>
                    <a:lnTo>
                      <a:pt x="381" y="409"/>
                    </a:lnTo>
                    <a:lnTo>
                      <a:pt x="382" y="418"/>
                    </a:lnTo>
                    <a:lnTo>
                      <a:pt x="382" y="427"/>
                    </a:lnTo>
                    <a:lnTo>
                      <a:pt x="382" y="427"/>
                    </a:lnTo>
                    <a:lnTo>
                      <a:pt x="382" y="436"/>
                    </a:lnTo>
                    <a:lnTo>
                      <a:pt x="339" y="4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5" name="Freeform 54"/>
              <p:cNvSpPr>
                <a:spLocks/>
              </p:cNvSpPr>
              <p:nvPr/>
            </p:nvSpPr>
            <p:spPr bwMode="auto">
              <a:xfrm>
                <a:off x="4313238" y="3270250"/>
                <a:ext cx="106363" cy="34925"/>
              </a:xfrm>
              <a:custGeom>
                <a:avLst/>
                <a:gdLst>
                  <a:gd name="T0" fmla="*/ 13 w 67"/>
                  <a:gd name="T1" fmla="*/ 20 h 22"/>
                  <a:gd name="T2" fmla="*/ 13 w 67"/>
                  <a:gd name="T3" fmla="*/ 20 h 22"/>
                  <a:gd name="T4" fmla="*/ 15 w 67"/>
                  <a:gd name="T5" fmla="*/ 18 h 22"/>
                  <a:gd name="T6" fmla="*/ 20 w 67"/>
                  <a:gd name="T7" fmla="*/ 16 h 22"/>
                  <a:gd name="T8" fmla="*/ 26 w 67"/>
                  <a:gd name="T9" fmla="*/ 15 h 22"/>
                  <a:gd name="T10" fmla="*/ 33 w 67"/>
                  <a:gd name="T11" fmla="*/ 14 h 22"/>
                  <a:gd name="T12" fmla="*/ 33 w 67"/>
                  <a:gd name="T13" fmla="*/ 14 h 22"/>
                  <a:gd name="T14" fmla="*/ 41 w 67"/>
                  <a:gd name="T15" fmla="*/ 15 h 22"/>
                  <a:gd name="T16" fmla="*/ 46 w 67"/>
                  <a:gd name="T17" fmla="*/ 16 h 22"/>
                  <a:gd name="T18" fmla="*/ 52 w 67"/>
                  <a:gd name="T19" fmla="*/ 18 h 22"/>
                  <a:gd name="T20" fmla="*/ 54 w 67"/>
                  <a:gd name="T21" fmla="*/ 20 h 22"/>
                  <a:gd name="T22" fmla="*/ 54 w 67"/>
                  <a:gd name="T23" fmla="*/ 20 h 22"/>
                  <a:gd name="T24" fmla="*/ 57 w 67"/>
                  <a:gd name="T25" fmla="*/ 22 h 22"/>
                  <a:gd name="T26" fmla="*/ 59 w 67"/>
                  <a:gd name="T27" fmla="*/ 22 h 22"/>
                  <a:gd name="T28" fmla="*/ 59 w 67"/>
                  <a:gd name="T29" fmla="*/ 22 h 22"/>
                  <a:gd name="T30" fmla="*/ 62 w 67"/>
                  <a:gd name="T31" fmla="*/ 22 h 22"/>
                  <a:gd name="T32" fmla="*/ 65 w 67"/>
                  <a:gd name="T33" fmla="*/ 20 h 22"/>
                  <a:gd name="T34" fmla="*/ 65 w 67"/>
                  <a:gd name="T35" fmla="*/ 20 h 22"/>
                  <a:gd name="T36" fmla="*/ 66 w 67"/>
                  <a:gd name="T37" fmla="*/ 18 h 22"/>
                  <a:gd name="T38" fmla="*/ 67 w 67"/>
                  <a:gd name="T39" fmla="*/ 16 h 22"/>
                  <a:gd name="T40" fmla="*/ 66 w 67"/>
                  <a:gd name="T41" fmla="*/ 13 h 22"/>
                  <a:gd name="T42" fmla="*/ 65 w 67"/>
                  <a:gd name="T43" fmla="*/ 10 h 22"/>
                  <a:gd name="T44" fmla="*/ 65 w 67"/>
                  <a:gd name="T45" fmla="*/ 10 h 22"/>
                  <a:gd name="T46" fmla="*/ 59 w 67"/>
                  <a:gd name="T47" fmla="*/ 6 h 22"/>
                  <a:gd name="T48" fmla="*/ 52 w 67"/>
                  <a:gd name="T49" fmla="*/ 3 h 22"/>
                  <a:gd name="T50" fmla="*/ 43 w 67"/>
                  <a:gd name="T51" fmla="*/ 1 h 22"/>
                  <a:gd name="T52" fmla="*/ 33 w 67"/>
                  <a:gd name="T53" fmla="*/ 0 h 22"/>
                  <a:gd name="T54" fmla="*/ 33 w 67"/>
                  <a:gd name="T55" fmla="*/ 0 h 22"/>
                  <a:gd name="T56" fmla="*/ 24 w 67"/>
                  <a:gd name="T57" fmla="*/ 1 h 22"/>
                  <a:gd name="T58" fmla="*/ 15 w 67"/>
                  <a:gd name="T59" fmla="*/ 3 h 22"/>
                  <a:gd name="T60" fmla="*/ 7 w 67"/>
                  <a:gd name="T61" fmla="*/ 6 h 22"/>
                  <a:gd name="T62" fmla="*/ 2 w 67"/>
                  <a:gd name="T63" fmla="*/ 10 h 22"/>
                  <a:gd name="T64" fmla="*/ 2 w 67"/>
                  <a:gd name="T65" fmla="*/ 10 h 22"/>
                  <a:gd name="T66" fmla="*/ 1 w 67"/>
                  <a:gd name="T67" fmla="*/ 13 h 22"/>
                  <a:gd name="T68" fmla="*/ 0 w 67"/>
                  <a:gd name="T69" fmla="*/ 16 h 22"/>
                  <a:gd name="T70" fmla="*/ 1 w 67"/>
                  <a:gd name="T71" fmla="*/ 18 h 22"/>
                  <a:gd name="T72" fmla="*/ 2 w 67"/>
                  <a:gd name="T73" fmla="*/ 20 h 22"/>
                  <a:gd name="T74" fmla="*/ 2 w 67"/>
                  <a:gd name="T75" fmla="*/ 20 h 22"/>
                  <a:gd name="T76" fmla="*/ 5 w 67"/>
                  <a:gd name="T77" fmla="*/ 22 h 22"/>
                  <a:gd name="T78" fmla="*/ 7 w 67"/>
                  <a:gd name="T79" fmla="*/ 22 h 22"/>
                  <a:gd name="T80" fmla="*/ 10 w 67"/>
                  <a:gd name="T81" fmla="*/ 21 h 22"/>
                  <a:gd name="T82" fmla="*/ 13 w 67"/>
                  <a:gd name="T83" fmla="*/ 20 h 22"/>
                  <a:gd name="T84" fmla="*/ 13 w 67"/>
                  <a:gd name="T85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67" h="22">
                    <a:moveTo>
                      <a:pt x="13" y="20"/>
                    </a:moveTo>
                    <a:lnTo>
                      <a:pt x="13" y="20"/>
                    </a:lnTo>
                    <a:lnTo>
                      <a:pt x="15" y="18"/>
                    </a:lnTo>
                    <a:lnTo>
                      <a:pt x="20" y="16"/>
                    </a:lnTo>
                    <a:lnTo>
                      <a:pt x="26" y="15"/>
                    </a:lnTo>
                    <a:lnTo>
                      <a:pt x="33" y="14"/>
                    </a:lnTo>
                    <a:lnTo>
                      <a:pt x="33" y="14"/>
                    </a:lnTo>
                    <a:lnTo>
                      <a:pt x="41" y="15"/>
                    </a:lnTo>
                    <a:lnTo>
                      <a:pt x="46" y="16"/>
                    </a:lnTo>
                    <a:lnTo>
                      <a:pt x="52" y="18"/>
                    </a:lnTo>
                    <a:lnTo>
                      <a:pt x="54" y="20"/>
                    </a:lnTo>
                    <a:lnTo>
                      <a:pt x="54" y="20"/>
                    </a:lnTo>
                    <a:lnTo>
                      <a:pt x="57" y="22"/>
                    </a:lnTo>
                    <a:lnTo>
                      <a:pt x="59" y="22"/>
                    </a:lnTo>
                    <a:lnTo>
                      <a:pt x="59" y="22"/>
                    </a:lnTo>
                    <a:lnTo>
                      <a:pt x="62" y="22"/>
                    </a:lnTo>
                    <a:lnTo>
                      <a:pt x="65" y="20"/>
                    </a:lnTo>
                    <a:lnTo>
                      <a:pt x="65" y="20"/>
                    </a:lnTo>
                    <a:lnTo>
                      <a:pt x="66" y="18"/>
                    </a:lnTo>
                    <a:lnTo>
                      <a:pt x="67" y="16"/>
                    </a:lnTo>
                    <a:lnTo>
                      <a:pt x="66" y="13"/>
                    </a:lnTo>
                    <a:lnTo>
                      <a:pt x="65" y="10"/>
                    </a:lnTo>
                    <a:lnTo>
                      <a:pt x="65" y="10"/>
                    </a:lnTo>
                    <a:lnTo>
                      <a:pt x="59" y="6"/>
                    </a:lnTo>
                    <a:lnTo>
                      <a:pt x="52" y="3"/>
                    </a:lnTo>
                    <a:lnTo>
                      <a:pt x="43" y="1"/>
                    </a:lnTo>
                    <a:lnTo>
                      <a:pt x="33" y="0"/>
                    </a:lnTo>
                    <a:lnTo>
                      <a:pt x="33" y="0"/>
                    </a:lnTo>
                    <a:lnTo>
                      <a:pt x="24" y="1"/>
                    </a:lnTo>
                    <a:lnTo>
                      <a:pt x="15" y="3"/>
                    </a:lnTo>
                    <a:lnTo>
                      <a:pt x="7" y="6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1" y="13"/>
                    </a:lnTo>
                    <a:lnTo>
                      <a:pt x="0" y="16"/>
                    </a:lnTo>
                    <a:lnTo>
                      <a:pt x="1" y="18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5" y="22"/>
                    </a:lnTo>
                    <a:lnTo>
                      <a:pt x="7" y="22"/>
                    </a:lnTo>
                    <a:lnTo>
                      <a:pt x="10" y="21"/>
                    </a:lnTo>
                    <a:lnTo>
                      <a:pt x="13" y="20"/>
                    </a:lnTo>
                    <a:lnTo>
                      <a:pt x="13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107" name="Group 106"/>
          <p:cNvGrpSpPr/>
          <p:nvPr/>
        </p:nvGrpSpPr>
        <p:grpSpPr>
          <a:xfrm>
            <a:off x="4059069" y="5135359"/>
            <a:ext cx="769168" cy="769168"/>
            <a:chOff x="4059069" y="5135359"/>
            <a:chExt cx="769168" cy="769168"/>
          </a:xfrm>
        </p:grpSpPr>
        <p:sp>
          <p:nvSpPr>
            <p:cNvPr id="5" name="타원 5"/>
            <p:cNvSpPr/>
            <p:nvPr/>
          </p:nvSpPr>
          <p:spPr>
            <a:xfrm>
              <a:off x="4059069" y="5135359"/>
              <a:ext cx="769168" cy="769168"/>
            </a:xfrm>
            <a:prstGeom prst="ellipse">
              <a:avLst/>
            </a:prstGeom>
            <a:noFill/>
            <a:ln w="28575">
              <a:solidFill>
                <a:srgbClr val="C359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7B5A85"/>
                </a:solidFill>
              </a:endParaRPr>
            </a:p>
          </p:txBody>
        </p:sp>
        <p:sp>
          <p:nvSpPr>
            <p:cNvPr id="63" name="Freeform 62"/>
            <p:cNvSpPr>
              <a:spLocks noEditPoints="1"/>
            </p:cNvSpPr>
            <p:nvPr/>
          </p:nvSpPr>
          <p:spPr bwMode="auto">
            <a:xfrm>
              <a:off x="4199810" y="5305490"/>
              <a:ext cx="487687" cy="428907"/>
            </a:xfrm>
            <a:custGeom>
              <a:avLst/>
              <a:gdLst>
                <a:gd name="T0" fmla="*/ 448 w 531"/>
                <a:gd name="T1" fmla="*/ 98 h 467"/>
                <a:gd name="T2" fmla="*/ 461 w 531"/>
                <a:gd name="T3" fmla="*/ 75 h 467"/>
                <a:gd name="T4" fmla="*/ 449 w 531"/>
                <a:gd name="T5" fmla="*/ 72 h 467"/>
                <a:gd name="T6" fmla="*/ 442 w 531"/>
                <a:gd name="T7" fmla="*/ 85 h 467"/>
                <a:gd name="T8" fmla="*/ 430 w 531"/>
                <a:gd name="T9" fmla="*/ 78 h 467"/>
                <a:gd name="T10" fmla="*/ 435 w 531"/>
                <a:gd name="T11" fmla="*/ 67 h 467"/>
                <a:gd name="T12" fmla="*/ 429 w 531"/>
                <a:gd name="T13" fmla="*/ 60 h 467"/>
                <a:gd name="T14" fmla="*/ 286 w 531"/>
                <a:gd name="T15" fmla="*/ 36 h 467"/>
                <a:gd name="T16" fmla="*/ 288 w 531"/>
                <a:gd name="T17" fmla="*/ 15 h 467"/>
                <a:gd name="T18" fmla="*/ 266 w 531"/>
                <a:gd name="T19" fmla="*/ 0 h 467"/>
                <a:gd name="T20" fmla="*/ 247 w 531"/>
                <a:gd name="T21" fmla="*/ 11 h 467"/>
                <a:gd name="T22" fmla="*/ 243 w 531"/>
                <a:gd name="T23" fmla="*/ 31 h 467"/>
                <a:gd name="T24" fmla="*/ 135 w 531"/>
                <a:gd name="T25" fmla="*/ 51 h 467"/>
                <a:gd name="T26" fmla="*/ 97 w 531"/>
                <a:gd name="T27" fmla="*/ 65 h 467"/>
                <a:gd name="T28" fmla="*/ 101 w 531"/>
                <a:gd name="T29" fmla="*/ 78 h 467"/>
                <a:gd name="T30" fmla="*/ 92 w 531"/>
                <a:gd name="T31" fmla="*/ 87 h 467"/>
                <a:gd name="T32" fmla="*/ 84 w 531"/>
                <a:gd name="T33" fmla="*/ 75 h 467"/>
                <a:gd name="T34" fmla="*/ 72 w 531"/>
                <a:gd name="T35" fmla="*/ 72 h 467"/>
                <a:gd name="T36" fmla="*/ 78 w 531"/>
                <a:gd name="T37" fmla="*/ 95 h 467"/>
                <a:gd name="T38" fmla="*/ 0 w 531"/>
                <a:gd name="T39" fmla="*/ 304 h 467"/>
                <a:gd name="T40" fmla="*/ 24 w 531"/>
                <a:gd name="T41" fmla="*/ 328 h 467"/>
                <a:gd name="T42" fmla="*/ 138 w 531"/>
                <a:gd name="T43" fmla="*/ 339 h 467"/>
                <a:gd name="T44" fmla="*/ 173 w 531"/>
                <a:gd name="T45" fmla="*/ 320 h 467"/>
                <a:gd name="T46" fmla="*/ 185 w 531"/>
                <a:gd name="T47" fmla="*/ 300 h 467"/>
                <a:gd name="T48" fmla="*/ 114 w 531"/>
                <a:gd name="T49" fmla="*/ 84 h 467"/>
                <a:gd name="T50" fmla="*/ 178 w 531"/>
                <a:gd name="T51" fmla="*/ 58 h 467"/>
                <a:gd name="T52" fmla="*/ 243 w 531"/>
                <a:gd name="T53" fmla="*/ 233 h 467"/>
                <a:gd name="T54" fmla="*/ 249 w 531"/>
                <a:gd name="T55" fmla="*/ 299 h 467"/>
                <a:gd name="T56" fmla="*/ 248 w 531"/>
                <a:gd name="T57" fmla="*/ 352 h 467"/>
                <a:gd name="T58" fmla="*/ 210 w 531"/>
                <a:gd name="T59" fmla="*/ 385 h 467"/>
                <a:gd name="T60" fmla="*/ 186 w 531"/>
                <a:gd name="T61" fmla="*/ 467 h 467"/>
                <a:gd name="T62" fmla="*/ 327 w 531"/>
                <a:gd name="T63" fmla="*/ 386 h 467"/>
                <a:gd name="T64" fmla="*/ 292 w 531"/>
                <a:gd name="T65" fmla="*/ 371 h 467"/>
                <a:gd name="T66" fmla="*/ 282 w 531"/>
                <a:gd name="T67" fmla="*/ 299 h 467"/>
                <a:gd name="T68" fmla="*/ 289 w 531"/>
                <a:gd name="T69" fmla="*/ 233 h 467"/>
                <a:gd name="T70" fmla="*/ 354 w 531"/>
                <a:gd name="T71" fmla="*/ 58 h 467"/>
                <a:gd name="T72" fmla="*/ 417 w 531"/>
                <a:gd name="T73" fmla="*/ 84 h 467"/>
                <a:gd name="T74" fmla="*/ 346 w 531"/>
                <a:gd name="T75" fmla="*/ 300 h 467"/>
                <a:gd name="T76" fmla="*/ 358 w 531"/>
                <a:gd name="T77" fmla="*/ 320 h 467"/>
                <a:gd name="T78" fmla="*/ 396 w 531"/>
                <a:gd name="T79" fmla="*/ 339 h 467"/>
                <a:gd name="T80" fmla="*/ 507 w 531"/>
                <a:gd name="T81" fmla="*/ 328 h 467"/>
                <a:gd name="T82" fmla="*/ 531 w 531"/>
                <a:gd name="T83" fmla="*/ 303 h 467"/>
                <a:gd name="T84" fmla="*/ 275 w 531"/>
                <a:gd name="T85" fmla="*/ 24 h 467"/>
                <a:gd name="T86" fmla="*/ 266 w 531"/>
                <a:gd name="T87" fmla="*/ 34 h 467"/>
                <a:gd name="T88" fmla="*/ 257 w 531"/>
                <a:gd name="T89" fmla="*/ 21 h 467"/>
                <a:gd name="T90" fmla="*/ 51 w 531"/>
                <a:gd name="T91" fmla="*/ 325 h 467"/>
                <a:gd name="T92" fmla="*/ 166 w 531"/>
                <a:gd name="T93" fmla="*/ 308 h 467"/>
                <a:gd name="T94" fmla="*/ 134 w 531"/>
                <a:gd name="T95" fmla="*/ 325 h 467"/>
                <a:gd name="T96" fmla="*/ 270 w 531"/>
                <a:gd name="T97" fmla="*/ 217 h 467"/>
                <a:gd name="T98" fmla="*/ 275 w 531"/>
                <a:gd name="T99" fmla="*/ 274 h 467"/>
                <a:gd name="T100" fmla="*/ 256 w 531"/>
                <a:gd name="T101" fmla="*/ 274 h 467"/>
                <a:gd name="T102" fmla="*/ 262 w 531"/>
                <a:gd name="T103" fmla="*/ 217 h 467"/>
                <a:gd name="T104" fmla="*/ 331 w 531"/>
                <a:gd name="T105" fmla="*/ 453 h 467"/>
                <a:gd name="T106" fmla="*/ 296 w 531"/>
                <a:gd name="T107" fmla="*/ 391 h 467"/>
                <a:gd name="T108" fmla="*/ 256 w 531"/>
                <a:gd name="T109" fmla="*/ 368 h 467"/>
                <a:gd name="T110" fmla="*/ 268 w 531"/>
                <a:gd name="T111" fmla="*/ 307 h 467"/>
                <a:gd name="T112" fmla="*/ 274 w 531"/>
                <a:gd name="T113" fmla="*/ 368 h 467"/>
                <a:gd name="T114" fmla="*/ 268 w 531"/>
                <a:gd name="T115" fmla="*/ 203 h 467"/>
                <a:gd name="T116" fmla="*/ 268 w 531"/>
                <a:gd name="T117" fmla="*/ 53 h 467"/>
                <a:gd name="T118" fmla="*/ 480 w 531"/>
                <a:gd name="T119" fmla="*/ 325 h 467"/>
                <a:gd name="T120" fmla="*/ 367 w 531"/>
                <a:gd name="T121" fmla="*/ 308 h 467"/>
                <a:gd name="T122" fmla="*/ 480 w 531"/>
                <a:gd name="T123" fmla="*/ 325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31" h="467">
                  <a:moveTo>
                    <a:pt x="531" y="303"/>
                  </a:moveTo>
                  <a:lnTo>
                    <a:pt x="531" y="303"/>
                  </a:lnTo>
                  <a:lnTo>
                    <a:pt x="531" y="300"/>
                  </a:lnTo>
                  <a:lnTo>
                    <a:pt x="530" y="298"/>
                  </a:lnTo>
                  <a:lnTo>
                    <a:pt x="448" y="98"/>
                  </a:lnTo>
                  <a:lnTo>
                    <a:pt x="448" y="98"/>
                  </a:lnTo>
                  <a:lnTo>
                    <a:pt x="453" y="95"/>
                  </a:lnTo>
                  <a:lnTo>
                    <a:pt x="457" y="91"/>
                  </a:lnTo>
                  <a:lnTo>
                    <a:pt x="461" y="84"/>
                  </a:lnTo>
                  <a:lnTo>
                    <a:pt x="462" y="78"/>
                  </a:lnTo>
                  <a:lnTo>
                    <a:pt x="462" y="78"/>
                  </a:lnTo>
                  <a:lnTo>
                    <a:pt x="461" y="75"/>
                  </a:lnTo>
                  <a:lnTo>
                    <a:pt x="459" y="72"/>
                  </a:lnTo>
                  <a:lnTo>
                    <a:pt x="457" y="71"/>
                  </a:lnTo>
                  <a:lnTo>
                    <a:pt x="454" y="70"/>
                  </a:lnTo>
                  <a:lnTo>
                    <a:pt x="454" y="70"/>
                  </a:lnTo>
                  <a:lnTo>
                    <a:pt x="452" y="71"/>
                  </a:lnTo>
                  <a:lnTo>
                    <a:pt x="449" y="72"/>
                  </a:lnTo>
                  <a:lnTo>
                    <a:pt x="448" y="75"/>
                  </a:lnTo>
                  <a:lnTo>
                    <a:pt x="448" y="78"/>
                  </a:lnTo>
                  <a:lnTo>
                    <a:pt x="448" y="78"/>
                  </a:lnTo>
                  <a:lnTo>
                    <a:pt x="446" y="81"/>
                  </a:lnTo>
                  <a:lnTo>
                    <a:pt x="444" y="83"/>
                  </a:lnTo>
                  <a:lnTo>
                    <a:pt x="442" y="85"/>
                  </a:lnTo>
                  <a:lnTo>
                    <a:pt x="439" y="87"/>
                  </a:lnTo>
                  <a:lnTo>
                    <a:pt x="439" y="87"/>
                  </a:lnTo>
                  <a:lnTo>
                    <a:pt x="436" y="85"/>
                  </a:lnTo>
                  <a:lnTo>
                    <a:pt x="434" y="83"/>
                  </a:lnTo>
                  <a:lnTo>
                    <a:pt x="431" y="81"/>
                  </a:lnTo>
                  <a:lnTo>
                    <a:pt x="430" y="78"/>
                  </a:lnTo>
                  <a:lnTo>
                    <a:pt x="430" y="78"/>
                  </a:lnTo>
                  <a:lnTo>
                    <a:pt x="431" y="75"/>
                  </a:lnTo>
                  <a:lnTo>
                    <a:pt x="434" y="72"/>
                  </a:lnTo>
                  <a:lnTo>
                    <a:pt x="434" y="72"/>
                  </a:lnTo>
                  <a:lnTo>
                    <a:pt x="435" y="70"/>
                  </a:lnTo>
                  <a:lnTo>
                    <a:pt x="435" y="67"/>
                  </a:lnTo>
                  <a:lnTo>
                    <a:pt x="435" y="65"/>
                  </a:lnTo>
                  <a:lnTo>
                    <a:pt x="434" y="63"/>
                  </a:lnTo>
                  <a:lnTo>
                    <a:pt x="434" y="63"/>
                  </a:lnTo>
                  <a:lnTo>
                    <a:pt x="431" y="61"/>
                  </a:lnTo>
                  <a:lnTo>
                    <a:pt x="429" y="60"/>
                  </a:lnTo>
                  <a:lnTo>
                    <a:pt x="429" y="60"/>
                  </a:lnTo>
                  <a:lnTo>
                    <a:pt x="396" y="51"/>
                  </a:lnTo>
                  <a:lnTo>
                    <a:pt x="360" y="44"/>
                  </a:lnTo>
                  <a:lnTo>
                    <a:pt x="323" y="41"/>
                  </a:lnTo>
                  <a:lnTo>
                    <a:pt x="283" y="39"/>
                  </a:lnTo>
                  <a:lnTo>
                    <a:pt x="283" y="39"/>
                  </a:lnTo>
                  <a:lnTo>
                    <a:pt x="286" y="36"/>
                  </a:lnTo>
                  <a:lnTo>
                    <a:pt x="288" y="31"/>
                  </a:lnTo>
                  <a:lnTo>
                    <a:pt x="289" y="28"/>
                  </a:lnTo>
                  <a:lnTo>
                    <a:pt x="289" y="24"/>
                  </a:lnTo>
                  <a:lnTo>
                    <a:pt x="289" y="24"/>
                  </a:lnTo>
                  <a:lnTo>
                    <a:pt x="289" y="20"/>
                  </a:lnTo>
                  <a:lnTo>
                    <a:pt x="288" y="15"/>
                  </a:lnTo>
                  <a:lnTo>
                    <a:pt x="286" y="11"/>
                  </a:lnTo>
                  <a:lnTo>
                    <a:pt x="282" y="8"/>
                  </a:lnTo>
                  <a:lnTo>
                    <a:pt x="279" y="4"/>
                  </a:lnTo>
                  <a:lnTo>
                    <a:pt x="275" y="2"/>
                  </a:lnTo>
                  <a:lnTo>
                    <a:pt x="270" y="1"/>
                  </a:lnTo>
                  <a:lnTo>
                    <a:pt x="266" y="0"/>
                  </a:lnTo>
                  <a:lnTo>
                    <a:pt x="266" y="0"/>
                  </a:lnTo>
                  <a:lnTo>
                    <a:pt x="261" y="1"/>
                  </a:lnTo>
                  <a:lnTo>
                    <a:pt x="256" y="2"/>
                  </a:lnTo>
                  <a:lnTo>
                    <a:pt x="253" y="4"/>
                  </a:lnTo>
                  <a:lnTo>
                    <a:pt x="249" y="8"/>
                  </a:lnTo>
                  <a:lnTo>
                    <a:pt x="247" y="11"/>
                  </a:lnTo>
                  <a:lnTo>
                    <a:pt x="245" y="15"/>
                  </a:lnTo>
                  <a:lnTo>
                    <a:pt x="242" y="20"/>
                  </a:lnTo>
                  <a:lnTo>
                    <a:pt x="242" y="24"/>
                  </a:lnTo>
                  <a:lnTo>
                    <a:pt x="242" y="24"/>
                  </a:lnTo>
                  <a:lnTo>
                    <a:pt x="242" y="28"/>
                  </a:lnTo>
                  <a:lnTo>
                    <a:pt x="243" y="31"/>
                  </a:lnTo>
                  <a:lnTo>
                    <a:pt x="246" y="36"/>
                  </a:lnTo>
                  <a:lnTo>
                    <a:pt x="248" y="39"/>
                  </a:lnTo>
                  <a:lnTo>
                    <a:pt x="248" y="39"/>
                  </a:lnTo>
                  <a:lnTo>
                    <a:pt x="209" y="41"/>
                  </a:lnTo>
                  <a:lnTo>
                    <a:pt x="171" y="44"/>
                  </a:lnTo>
                  <a:lnTo>
                    <a:pt x="135" y="51"/>
                  </a:lnTo>
                  <a:lnTo>
                    <a:pt x="102" y="60"/>
                  </a:lnTo>
                  <a:lnTo>
                    <a:pt x="102" y="60"/>
                  </a:lnTo>
                  <a:lnTo>
                    <a:pt x="100" y="61"/>
                  </a:lnTo>
                  <a:lnTo>
                    <a:pt x="98" y="63"/>
                  </a:lnTo>
                  <a:lnTo>
                    <a:pt x="98" y="63"/>
                  </a:lnTo>
                  <a:lnTo>
                    <a:pt x="97" y="65"/>
                  </a:lnTo>
                  <a:lnTo>
                    <a:pt x="97" y="67"/>
                  </a:lnTo>
                  <a:lnTo>
                    <a:pt x="97" y="70"/>
                  </a:lnTo>
                  <a:lnTo>
                    <a:pt x="99" y="72"/>
                  </a:lnTo>
                  <a:lnTo>
                    <a:pt x="99" y="72"/>
                  </a:lnTo>
                  <a:lnTo>
                    <a:pt x="100" y="75"/>
                  </a:lnTo>
                  <a:lnTo>
                    <a:pt x="101" y="78"/>
                  </a:lnTo>
                  <a:lnTo>
                    <a:pt x="101" y="78"/>
                  </a:lnTo>
                  <a:lnTo>
                    <a:pt x="100" y="81"/>
                  </a:lnTo>
                  <a:lnTo>
                    <a:pt x="99" y="83"/>
                  </a:lnTo>
                  <a:lnTo>
                    <a:pt x="95" y="85"/>
                  </a:lnTo>
                  <a:lnTo>
                    <a:pt x="92" y="87"/>
                  </a:lnTo>
                  <a:lnTo>
                    <a:pt x="92" y="87"/>
                  </a:lnTo>
                  <a:lnTo>
                    <a:pt x="89" y="85"/>
                  </a:lnTo>
                  <a:lnTo>
                    <a:pt x="87" y="83"/>
                  </a:lnTo>
                  <a:lnTo>
                    <a:pt x="85" y="81"/>
                  </a:lnTo>
                  <a:lnTo>
                    <a:pt x="85" y="78"/>
                  </a:lnTo>
                  <a:lnTo>
                    <a:pt x="85" y="78"/>
                  </a:lnTo>
                  <a:lnTo>
                    <a:pt x="84" y="75"/>
                  </a:lnTo>
                  <a:lnTo>
                    <a:pt x="83" y="72"/>
                  </a:lnTo>
                  <a:lnTo>
                    <a:pt x="80" y="71"/>
                  </a:lnTo>
                  <a:lnTo>
                    <a:pt x="77" y="70"/>
                  </a:lnTo>
                  <a:lnTo>
                    <a:pt x="77" y="70"/>
                  </a:lnTo>
                  <a:lnTo>
                    <a:pt x="75" y="71"/>
                  </a:lnTo>
                  <a:lnTo>
                    <a:pt x="72" y="72"/>
                  </a:lnTo>
                  <a:lnTo>
                    <a:pt x="71" y="75"/>
                  </a:lnTo>
                  <a:lnTo>
                    <a:pt x="71" y="78"/>
                  </a:lnTo>
                  <a:lnTo>
                    <a:pt x="71" y="78"/>
                  </a:lnTo>
                  <a:lnTo>
                    <a:pt x="71" y="84"/>
                  </a:lnTo>
                  <a:lnTo>
                    <a:pt x="74" y="91"/>
                  </a:lnTo>
                  <a:lnTo>
                    <a:pt x="78" y="95"/>
                  </a:lnTo>
                  <a:lnTo>
                    <a:pt x="84" y="98"/>
                  </a:lnTo>
                  <a:lnTo>
                    <a:pt x="2" y="298"/>
                  </a:lnTo>
                  <a:lnTo>
                    <a:pt x="2" y="298"/>
                  </a:lnTo>
                  <a:lnTo>
                    <a:pt x="2" y="300"/>
                  </a:lnTo>
                  <a:lnTo>
                    <a:pt x="2" y="303"/>
                  </a:lnTo>
                  <a:lnTo>
                    <a:pt x="0" y="304"/>
                  </a:lnTo>
                  <a:lnTo>
                    <a:pt x="0" y="304"/>
                  </a:lnTo>
                  <a:lnTo>
                    <a:pt x="4" y="310"/>
                  </a:lnTo>
                  <a:lnTo>
                    <a:pt x="8" y="314"/>
                  </a:lnTo>
                  <a:lnTo>
                    <a:pt x="12" y="320"/>
                  </a:lnTo>
                  <a:lnTo>
                    <a:pt x="18" y="324"/>
                  </a:lnTo>
                  <a:lnTo>
                    <a:pt x="24" y="328"/>
                  </a:lnTo>
                  <a:lnTo>
                    <a:pt x="32" y="333"/>
                  </a:lnTo>
                  <a:lnTo>
                    <a:pt x="39" y="336"/>
                  </a:lnTo>
                  <a:lnTo>
                    <a:pt x="48" y="339"/>
                  </a:lnTo>
                  <a:lnTo>
                    <a:pt x="50" y="339"/>
                  </a:lnTo>
                  <a:lnTo>
                    <a:pt x="135" y="339"/>
                  </a:lnTo>
                  <a:lnTo>
                    <a:pt x="138" y="339"/>
                  </a:lnTo>
                  <a:lnTo>
                    <a:pt x="138" y="339"/>
                  </a:lnTo>
                  <a:lnTo>
                    <a:pt x="146" y="336"/>
                  </a:lnTo>
                  <a:lnTo>
                    <a:pt x="154" y="333"/>
                  </a:lnTo>
                  <a:lnTo>
                    <a:pt x="161" y="328"/>
                  </a:lnTo>
                  <a:lnTo>
                    <a:pt x="168" y="324"/>
                  </a:lnTo>
                  <a:lnTo>
                    <a:pt x="173" y="320"/>
                  </a:lnTo>
                  <a:lnTo>
                    <a:pt x="179" y="314"/>
                  </a:lnTo>
                  <a:lnTo>
                    <a:pt x="183" y="310"/>
                  </a:lnTo>
                  <a:lnTo>
                    <a:pt x="186" y="304"/>
                  </a:lnTo>
                  <a:lnTo>
                    <a:pt x="185" y="303"/>
                  </a:lnTo>
                  <a:lnTo>
                    <a:pt x="185" y="303"/>
                  </a:lnTo>
                  <a:lnTo>
                    <a:pt x="185" y="300"/>
                  </a:lnTo>
                  <a:lnTo>
                    <a:pt x="184" y="298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107" y="95"/>
                  </a:lnTo>
                  <a:lnTo>
                    <a:pt x="112" y="90"/>
                  </a:lnTo>
                  <a:lnTo>
                    <a:pt x="114" y="84"/>
                  </a:lnTo>
                  <a:lnTo>
                    <a:pt x="115" y="78"/>
                  </a:lnTo>
                  <a:lnTo>
                    <a:pt x="115" y="78"/>
                  </a:lnTo>
                  <a:lnTo>
                    <a:pt x="114" y="70"/>
                  </a:lnTo>
                  <a:lnTo>
                    <a:pt x="114" y="70"/>
                  </a:lnTo>
                  <a:lnTo>
                    <a:pt x="145" y="64"/>
                  </a:lnTo>
                  <a:lnTo>
                    <a:pt x="178" y="58"/>
                  </a:lnTo>
                  <a:lnTo>
                    <a:pt x="212" y="54"/>
                  </a:lnTo>
                  <a:lnTo>
                    <a:pt x="249" y="53"/>
                  </a:lnTo>
                  <a:lnTo>
                    <a:pt x="249" y="211"/>
                  </a:lnTo>
                  <a:lnTo>
                    <a:pt x="249" y="211"/>
                  </a:lnTo>
                  <a:lnTo>
                    <a:pt x="246" y="222"/>
                  </a:lnTo>
                  <a:lnTo>
                    <a:pt x="243" y="233"/>
                  </a:lnTo>
                  <a:lnTo>
                    <a:pt x="241" y="244"/>
                  </a:lnTo>
                  <a:lnTo>
                    <a:pt x="241" y="255"/>
                  </a:lnTo>
                  <a:lnTo>
                    <a:pt x="241" y="267"/>
                  </a:lnTo>
                  <a:lnTo>
                    <a:pt x="243" y="278"/>
                  </a:lnTo>
                  <a:lnTo>
                    <a:pt x="246" y="288"/>
                  </a:lnTo>
                  <a:lnTo>
                    <a:pt x="249" y="299"/>
                  </a:lnTo>
                  <a:lnTo>
                    <a:pt x="249" y="299"/>
                  </a:lnTo>
                  <a:lnTo>
                    <a:pt x="249" y="300"/>
                  </a:lnTo>
                  <a:lnTo>
                    <a:pt x="249" y="341"/>
                  </a:lnTo>
                  <a:lnTo>
                    <a:pt x="249" y="341"/>
                  </a:lnTo>
                  <a:lnTo>
                    <a:pt x="249" y="346"/>
                  </a:lnTo>
                  <a:lnTo>
                    <a:pt x="248" y="352"/>
                  </a:lnTo>
                  <a:lnTo>
                    <a:pt x="246" y="358"/>
                  </a:lnTo>
                  <a:lnTo>
                    <a:pt x="242" y="364"/>
                  </a:lnTo>
                  <a:lnTo>
                    <a:pt x="238" y="371"/>
                  </a:lnTo>
                  <a:lnTo>
                    <a:pt x="230" y="376"/>
                  </a:lnTo>
                  <a:lnTo>
                    <a:pt x="222" y="381"/>
                  </a:lnTo>
                  <a:lnTo>
                    <a:pt x="210" y="385"/>
                  </a:lnTo>
                  <a:lnTo>
                    <a:pt x="206" y="386"/>
                  </a:lnTo>
                  <a:lnTo>
                    <a:pt x="205" y="391"/>
                  </a:lnTo>
                  <a:lnTo>
                    <a:pt x="192" y="391"/>
                  </a:lnTo>
                  <a:lnTo>
                    <a:pt x="192" y="429"/>
                  </a:lnTo>
                  <a:lnTo>
                    <a:pt x="186" y="429"/>
                  </a:lnTo>
                  <a:lnTo>
                    <a:pt x="186" y="467"/>
                  </a:lnTo>
                  <a:lnTo>
                    <a:pt x="345" y="467"/>
                  </a:lnTo>
                  <a:lnTo>
                    <a:pt x="345" y="429"/>
                  </a:lnTo>
                  <a:lnTo>
                    <a:pt x="340" y="429"/>
                  </a:lnTo>
                  <a:lnTo>
                    <a:pt x="340" y="391"/>
                  </a:lnTo>
                  <a:lnTo>
                    <a:pt x="327" y="391"/>
                  </a:lnTo>
                  <a:lnTo>
                    <a:pt x="327" y="386"/>
                  </a:lnTo>
                  <a:lnTo>
                    <a:pt x="321" y="385"/>
                  </a:lnTo>
                  <a:lnTo>
                    <a:pt x="321" y="385"/>
                  </a:lnTo>
                  <a:lnTo>
                    <a:pt x="311" y="382"/>
                  </a:lnTo>
                  <a:lnTo>
                    <a:pt x="304" y="379"/>
                  </a:lnTo>
                  <a:lnTo>
                    <a:pt x="297" y="375"/>
                  </a:lnTo>
                  <a:lnTo>
                    <a:pt x="292" y="371"/>
                  </a:lnTo>
                  <a:lnTo>
                    <a:pt x="288" y="364"/>
                  </a:lnTo>
                  <a:lnTo>
                    <a:pt x="286" y="358"/>
                  </a:lnTo>
                  <a:lnTo>
                    <a:pt x="283" y="350"/>
                  </a:lnTo>
                  <a:lnTo>
                    <a:pt x="282" y="341"/>
                  </a:lnTo>
                  <a:lnTo>
                    <a:pt x="282" y="299"/>
                  </a:lnTo>
                  <a:lnTo>
                    <a:pt x="282" y="299"/>
                  </a:lnTo>
                  <a:lnTo>
                    <a:pt x="286" y="288"/>
                  </a:lnTo>
                  <a:lnTo>
                    <a:pt x="289" y="278"/>
                  </a:lnTo>
                  <a:lnTo>
                    <a:pt x="290" y="266"/>
                  </a:lnTo>
                  <a:lnTo>
                    <a:pt x="290" y="255"/>
                  </a:lnTo>
                  <a:lnTo>
                    <a:pt x="290" y="244"/>
                  </a:lnTo>
                  <a:lnTo>
                    <a:pt x="289" y="233"/>
                  </a:lnTo>
                  <a:lnTo>
                    <a:pt x="286" y="222"/>
                  </a:lnTo>
                  <a:lnTo>
                    <a:pt x="282" y="211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319" y="54"/>
                  </a:lnTo>
                  <a:lnTo>
                    <a:pt x="354" y="58"/>
                  </a:lnTo>
                  <a:lnTo>
                    <a:pt x="387" y="64"/>
                  </a:lnTo>
                  <a:lnTo>
                    <a:pt x="417" y="70"/>
                  </a:lnTo>
                  <a:lnTo>
                    <a:pt x="417" y="70"/>
                  </a:lnTo>
                  <a:lnTo>
                    <a:pt x="416" y="78"/>
                  </a:lnTo>
                  <a:lnTo>
                    <a:pt x="416" y="78"/>
                  </a:lnTo>
                  <a:lnTo>
                    <a:pt x="417" y="84"/>
                  </a:lnTo>
                  <a:lnTo>
                    <a:pt x="421" y="90"/>
                  </a:lnTo>
                  <a:lnTo>
                    <a:pt x="424" y="95"/>
                  </a:lnTo>
                  <a:lnTo>
                    <a:pt x="429" y="98"/>
                  </a:lnTo>
                  <a:lnTo>
                    <a:pt x="347" y="298"/>
                  </a:lnTo>
                  <a:lnTo>
                    <a:pt x="347" y="298"/>
                  </a:lnTo>
                  <a:lnTo>
                    <a:pt x="346" y="300"/>
                  </a:lnTo>
                  <a:lnTo>
                    <a:pt x="347" y="303"/>
                  </a:lnTo>
                  <a:lnTo>
                    <a:pt x="346" y="304"/>
                  </a:lnTo>
                  <a:lnTo>
                    <a:pt x="346" y="304"/>
                  </a:lnTo>
                  <a:lnTo>
                    <a:pt x="349" y="310"/>
                  </a:lnTo>
                  <a:lnTo>
                    <a:pt x="354" y="314"/>
                  </a:lnTo>
                  <a:lnTo>
                    <a:pt x="358" y="320"/>
                  </a:lnTo>
                  <a:lnTo>
                    <a:pt x="363" y="324"/>
                  </a:lnTo>
                  <a:lnTo>
                    <a:pt x="370" y="328"/>
                  </a:lnTo>
                  <a:lnTo>
                    <a:pt x="377" y="333"/>
                  </a:lnTo>
                  <a:lnTo>
                    <a:pt x="385" y="336"/>
                  </a:lnTo>
                  <a:lnTo>
                    <a:pt x="394" y="339"/>
                  </a:lnTo>
                  <a:lnTo>
                    <a:pt x="396" y="339"/>
                  </a:lnTo>
                  <a:lnTo>
                    <a:pt x="481" y="339"/>
                  </a:lnTo>
                  <a:lnTo>
                    <a:pt x="483" y="339"/>
                  </a:lnTo>
                  <a:lnTo>
                    <a:pt x="483" y="339"/>
                  </a:lnTo>
                  <a:lnTo>
                    <a:pt x="492" y="336"/>
                  </a:lnTo>
                  <a:lnTo>
                    <a:pt x="499" y="333"/>
                  </a:lnTo>
                  <a:lnTo>
                    <a:pt x="507" y="328"/>
                  </a:lnTo>
                  <a:lnTo>
                    <a:pt x="513" y="324"/>
                  </a:lnTo>
                  <a:lnTo>
                    <a:pt x="519" y="320"/>
                  </a:lnTo>
                  <a:lnTo>
                    <a:pt x="524" y="314"/>
                  </a:lnTo>
                  <a:lnTo>
                    <a:pt x="527" y="310"/>
                  </a:lnTo>
                  <a:lnTo>
                    <a:pt x="531" y="304"/>
                  </a:lnTo>
                  <a:lnTo>
                    <a:pt x="531" y="303"/>
                  </a:lnTo>
                  <a:close/>
                  <a:moveTo>
                    <a:pt x="266" y="15"/>
                  </a:moveTo>
                  <a:lnTo>
                    <a:pt x="266" y="15"/>
                  </a:lnTo>
                  <a:lnTo>
                    <a:pt x="269" y="15"/>
                  </a:lnTo>
                  <a:lnTo>
                    <a:pt x="273" y="17"/>
                  </a:lnTo>
                  <a:lnTo>
                    <a:pt x="275" y="21"/>
                  </a:lnTo>
                  <a:lnTo>
                    <a:pt x="275" y="24"/>
                  </a:lnTo>
                  <a:lnTo>
                    <a:pt x="275" y="24"/>
                  </a:lnTo>
                  <a:lnTo>
                    <a:pt x="275" y="27"/>
                  </a:lnTo>
                  <a:lnTo>
                    <a:pt x="273" y="30"/>
                  </a:lnTo>
                  <a:lnTo>
                    <a:pt x="269" y="33"/>
                  </a:lnTo>
                  <a:lnTo>
                    <a:pt x="266" y="34"/>
                  </a:lnTo>
                  <a:lnTo>
                    <a:pt x="266" y="34"/>
                  </a:lnTo>
                  <a:lnTo>
                    <a:pt x="262" y="33"/>
                  </a:lnTo>
                  <a:lnTo>
                    <a:pt x="260" y="30"/>
                  </a:lnTo>
                  <a:lnTo>
                    <a:pt x="257" y="27"/>
                  </a:lnTo>
                  <a:lnTo>
                    <a:pt x="256" y="24"/>
                  </a:lnTo>
                  <a:lnTo>
                    <a:pt x="256" y="24"/>
                  </a:lnTo>
                  <a:lnTo>
                    <a:pt x="257" y="21"/>
                  </a:lnTo>
                  <a:lnTo>
                    <a:pt x="260" y="17"/>
                  </a:lnTo>
                  <a:lnTo>
                    <a:pt x="262" y="15"/>
                  </a:lnTo>
                  <a:lnTo>
                    <a:pt x="266" y="15"/>
                  </a:lnTo>
                  <a:lnTo>
                    <a:pt x="266" y="15"/>
                  </a:lnTo>
                  <a:close/>
                  <a:moveTo>
                    <a:pt x="134" y="325"/>
                  </a:moveTo>
                  <a:lnTo>
                    <a:pt x="51" y="325"/>
                  </a:lnTo>
                  <a:lnTo>
                    <a:pt x="51" y="325"/>
                  </a:lnTo>
                  <a:lnTo>
                    <a:pt x="41" y="322"/>
                  </a:lnTo>
                  <a:lnTo>
                    <a:pt x="34" y="318"/>
                  </a:lnTo>
                  <a:lnTo>
                    <a:pt x="26" y="313"/>
                  </a:lnTo>
                  <a:lnTo>
                    <a:pt x="21" y="308"/>
                  </a:lnTo>
                  <a:lnTo>
                    <a:pt x="166" y="308"/>
                  </a:lnTo>
                  <a:lnTo>
                    <a:pt x="166" y="308"/>
                  </a:lnTo>
                  <a:lnTo>
                    <a:pt x="159" y="313"/>
                  </a:lnTo>
                  <a:lnTo>
                    <a:pt x="152" y="318"/>
                  </a:lnTo>
                  <a:lnTo>
                    <a:pt x="144" y="322"/>
                  </a:lnTo>
                  <a:lnTo>
                    <a:pt x="134" y="325"/>
                  </a:lnTo>
                  <a:lnTo>
                    <a:pt x="134" y="325"/>
                  </a:lnTo>
                  <a:close/>
                  <a:moveTo>
                    <a:pt x="19" y="294"/>
                  </a:moveTo>
                  <a:lnTo>
                    <a:pt x="93" y="114"/>
                  </a:lnTo>
                  <a:lnTo>
                    <a:pt x="167" y="294"/>
                  </a:lnTo>
                  <a:lnTo>
                    <a:pt x="19" y="294"/>
                  </a:lnTo>
                  <a:close/>
                  <a:moveTo>
                    <a:pt x="270" y="217"/>
                  </a:moveTo>
                  <a:lnTo>
                    <a:pt x="270" y="217"/>
                  </a:lnTo>
                  <a:lnTo>
                    <a:pt x="273" y="227"/>
                  </a:lnTo>
                  <a:lnTo>
                    <a:pt x="275" y="237"/>
                  </a:lnTo>
                  <a:lnTo>
                    <a:pt x="276" y="245"/>
                  </a:lnTo>
                  <a:lnTo>
                    <a:pt x="276" y="255"/>
                  </a:lnTo>
                  <a:lnTo>
                    <a:pt x="276" y="265"/>
                  </a:lnTo>
                  <a:lnTo>
                    <a:pt x="275" y="274"/>
                  </a:lnTo>
                  <a:lnTo>
                    <a:pt x="273" y="283"/>
                  </a:lnTo>
                  <a:lnTo>
                    <a:pt x="270" y="293"/>
                  </a:lnTo>
                  <a:lnTo>
                    <a:pt x="262" y="293"/>
                  </a:lnTo>
                  <a:lnTo>
                    <a:pt x="262" y="293"/>
                  </a:lnTo>
                  <a:lnTo>
                    <a:pt x="259" y="283"/>
                  </a:lnTo>
                  <a:lnTo>
                    <a:pt x="256" y="274"/>
                  </a:lnTo>
                  <a:lnTo>
                    <a:pt x="255" y="265"/>
                  </a:lnTo>
                  <a:lnTo>
                    <a:pt x="255" y="255"/>
                  </a:lnTo>
                  <a:lnTo>
                    <a:pt x="255" y="245"/>
                  </a:lnTo>
                  <a:lnTo>
                    <a:pt x="256" y="237"/>
                  </a:lnTo>
                  <a:lnTo>
                    <a:pt x="259" y="227"/>
                  </a:lnTo>
                  <a:lnTo>
                    <a:pt x="262" y="217"/>
                  </a:lnTo>
                  <a:lnTo>
                    <a:pt x="270" y="217"/>
                  </a:lnTo>
                  <a:close/>
                  <a:moveTo>
                    <a:pt x="331" y="453"/>
                  </a:moveTo>
                  <a:lnTo>
                    <a:pt x="200" y="453"/>
                  </a:lnTo>
                  <a:lnTo>
                    <a:pt x="200" y="443"/>
                  </a:lnTo>
                  <a:lnTo>
                    <a:pt x="331" y="443"/>
                  </a:lnTo>
                  <a:lnTo>
                    <a:pt x="331" y="453"/>
                  </a:lnTo>
                  <a:close/>
                  <a:moveTo>
                    <a:pt x="207" y="429"/>
                  </a:moveTo>
                  <a:lnTo>
                    <a:pt x="207" y="406"/>
                  </a:lnTo>
                  <a:lnTo>
                    <a:pt x="326" y="406"/>
                  </a:lnTo>
                  <a:lnTo>
                    <a:pt x="326" y="429"/>
                  </a:lnTo>
                  <a:lnTo>
                    <a:pt x="207" y="429"/>
                  </a:lnTo>
                  <a:close/>
                  <a:moveTo>
                    <a:pt x="296" y="391"/>
                  </a:moveTo>
                  <a:lnTo>
                    <a:pt x="235" y="391"/>
                  </a:lnTo>
                  <a:lnTo>
                    <a:pt x="235" y="391"/>
                  </a:lnTo>
                  <a:lnTo>
                    <a:pt x="241" y="386"/>
                  </a:lnTo>
                  <a:lnTo>
                    <a:pt x="248" y="380"/>
                  </a:lnTo>
                  <a:lnTo>
                    <a:pt x="252" y="375"/>
                  </a:lnTo>
                  <a:lnTo>
                    <a:pt x="256" y="368"/>
                  </a:lnTo>
                  <a:lnTo>
                    <a:pt x="260" y="362"/>
                  </a:lnTo>
                  <a:lnTo>
                    <a:pt x="262" y="355"/>
                  </a:lnTo>
                  <a:lnTo>
                    <a:pt x="263" y="348"/>
                  </a:lnTo>
                  <a:lnTo>
                    <a:pt x="263" y="341"/>
                  </a:lnTo>
                  <a:lnTo>
                    <a:pt x="263" y="307"/>
                  </a:lnTo>
                  <a:lnTo>
                    <a:pt x="268" y="307"/>
                  </a:lnTo>
                  <a:lnTo>
                    <a:pt x="268" y="341"/>
                  </a:lnTo>
                  <a:lnTo>
                    <a:pt x="268" y="341"/>
                  </a:lnTo>
                  <a:lnTo>
                    <a:pt x="269" y="348"/>
                  </a:lnTo>
                  <a:lnTo>
                    <a:pt x="269" y="354"/>
                  </a:lnTo>
                  <a:lnTo>
                    <a:pt x="272" y="362"/>
                  </a:lnTo>
                  <a:lnTo>
                    <a:pt x="274" y="368"/>
                  </a:lnTo>
                  <a:lnTo>
                    <a:pt x="278" y="375"/>
                  </a:lnTo>
                  <a:lnTo>
                    <a:pt x="282" y="380"/>
                  </a:lnTo>
                  <a:lnTo>
                    <a:pt x="289" y="386"/>
                  </a:lnTo>
                  <a:lnTo>
                    <a:pt x="296" y="391"/>
                  </a:lnTo>
                  <a:lnTo>
                    <a:pt x="296" y="391"/>
                  </a:lnTo>
                  <a:close/>
                  <a:moveTo>
                    <a:pt x="268" y="203"/>
                  </a:moveTo>
                  <a:lnTo>
                    <a:pt x="263" y="203"/>
                  </a:lnTo>
                  <a:lnTo>
                    <a:pt x="263" y="53"/>
                  </a:lnTo>
                  <a:lnTo>
                    <a:pt x="263" y="53"/>
                  </a:lnTo>
                  <a:lnTo>
                    <a:pt x="266" y="53"/>
                  </a:lnTo>
                  <a:lnTo>
                    <a:pt x="266" y="53"/>
                  </a:lnTo>
                  <a:lnTo>
                    <a:pt x="268" y="53"/>
                  </a:lnTo>
                  <a:lnTo>
                    <a:pt x="268" y="203"/>
                  </a:lnTo>
                  <a:close/>
                  <a:moveTo>
                    <a:pt x="512" y="294"/>
                  </a:moveTo>
                  <a:lnTo>
                    <a:pt x="364" y="294"/>
                  </a:lnTo>
                  <a:lnTo>
                    <a:pt x="439" y="114"/>
                  </a:lnTo>
                  <a:lnTo>
                    <a:pt x="512" y="294"/>
                  </a:lnTo>
                  <a:close/>
                  <a:moveTo>
                    <a:pt x="480" y="325"/>
                  </a:moveTo>
                  <a:lnTo>
                    <a:pt x="397" y="325"/>
                  </a:lnTo>
                  <a:lnTo>
                    <a:pt x="397" y="325"/>
                  </a:lnTo>
                  <a:lnTo>
                    <a:pt x="387" y="322"/>
                  </a:lnTo>
                  <a:lnTo>
                    <a:pt x="380" y="318"/>
                  </a:lnTo>
                  <a:lnTo>
                    <a:pt x="372" y="313"/>
                  </a:lnTo>
                  <a:lnTo>
                    <a:pt x="367" y="308"/>
                  </a:lnTo>
                  <a:lnTo>
                    <a:pt x="511" y="308"/>
                  </a:lnTo>
                  <a:lnTo>
                    <a:pt x="511" y="308"/>
                  </a:lnTo>
                  <a:lnTo>
                    <a:pt x="505" y="313"/>
                  </a:lnTo>
                  <a:lnTo>
                    <a:pt x="497" y="318"/>
                  </a:lnTo>
                  <a:lnTo>
                    <a:pt x="490" y="322"/>
                  </a:lnTo>
                  <a:lnTo>
                    <a:pt x="480" y="325"/>
                  </a:lnTo>
                  <a:lnTo>
                    <a:pt x="480" y="325"/>
                  </a:lnTo>
                  <a:close/>
                </a:path>
              </a:pathLst>
            </a:custGeom>
            <a:solidFill>
              <a:srgbClr val="C3595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5678887" y="4373012"/>
            <a:ext cx="769168" cy="769168"/>
            <a:chOff x="5678887" y="4373012"/>
            <a:chExt cx="769168" cy="769168"/>
          </a:xfrm>
        </p:grpSpPr>
        <p:sp>
          <p:nvSpPr>
            <p:cNvPr id="7" name="타원 7"/>
            <p:cNvSpPr/>
            <p:nvPr/>
          </p:nvSpPr>
          <p:spPr>
            <a:xfrm>
              <a:off x="5678887" y="4373012"/>
              <a:ext cx="769168" cy="769168"/>
            </a:xfrm>
            <a:prstGeom prst="ellipse">
              <a:avLst/>
            </a:prstGeom>
            <a:noFill/>
            <a:ln w="28575">
              <a:solidFill>
                <a:srgbClr val="C3595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srgbClr val="7B5A85"/>
                </a:solidFill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5848099" y="4553705"/>
              <a:ext cx="430744" cy="407783"/>
              <a:chOff x="2835275" y="3127375"/>
              <a:chExt cx="744538" cy="704850"/>
            </a:xfrm>
            <a:solidFill>
              <a:srgbClr val="C35954"/>
            </a:solidFill>
          </p:grpSpPr>
          <p:sp>
            <p:nvSpPr>
              <p:cNvPr id="81" name="Freeform 80"/>
              <p:cNvSpPr>
                <a:spLocks noEditPoints="1"/>
              </p:cNvSpPr>
              <p:nvPr/>
            </p:nvSpPr>
            <p:spPr bwMode="auto">
              <a:xfrm>
                <a:off x="2835275" y="3324225"/>
                <a:ext cx="504825" cy="508000"/>
              </a:xfrm>
              <a:custGeom>
                <a:avLst/>
                <a:gdLst>
                  <a:gd name="T0" fmla="*/ 284 w 318"/>
                  <a:gd name="T1" fmla="*/ 55 h 320"/>
                  <a:gd name="T2" fmla="*/ 253 w 318"/>
                  <a:gd name="T3" fmla="*/ 61 h 320"/>
                  <a:gd name="T4" fmla="*/ 195 w 318"/>
                  <a:gd name="T5" fmla="*/ 28 h 320"/>
                  <a:gd name="T6" fmla="*/ 185 w 318"/>
                  <a:gd name="T7" fmla="*/ 0 h 320"/>
                  <a:gd name="T8" fmla="*/ 125 w 318"/>
                  <a:gd name="T9" fmla="*/ 27 h 320"/>
                  <a:gd name="T10" fmla="*/ 55 w 318"/>
                  <a:gd name="T11" fmla="*/ 36 h 320"/>
                  <a:gd name="T12" fmla="*/ 57 w 318"/>
                  <a:gd name="T13" fmla="*/ 66 h 320"/>
                  <a:gd name="T14" fmla="*/ 25 w 318"/>
                  <a:gd name="T15" fmla="*/ 120 h 320"/>
                  <a:gd name="T16" fmla="*/ 0 w 318"/>
                  <a:gd name="T17" fmla="*/ 135 h 320"/>
                  <a:gd name="T18" fmla="*/ 20 w 318"/>
                  <a:gd name="T19" fmla="*/ 192 h 320"/>
                  <a:gd name="T20" fmla="*/ 35 w 318"/>
                  <a:gd name="T21" fmla="*/ 264 h 320"/>
                  <a:gd name="T22" fmla="*/ 64 w 318"/>
                  <a:gd name="T23" fmla="*/ 268 h 320"/>
                  <a:gd name="T24" fmla="*/ 116 w 318"/>
                  <a:gd name="T25" fmla="*/ 298 h 320"/>
                  <a:gd name="T26" fmla="*/ 135 w 318"/>
                  <a:gd name="T27" fmla="*/ 320 h 320"/>
                  <a:gd name="T28" fmla="*/ 192 w 318"/>
                  <a:gd name="T29" fmla="*/ 300 h 320"/>
                  <a:gd name="T30" fmla="*/ 263 w 318"/>
                  <a:gd name="T31" fmla="*/ 284 h 320"/>
                  <a:gd name="T32" fmla="*/ 264 w 318"/>
                  <a:gd name="T33" fmla="*/ 255 h 320"/>
                  <a:gd name="T34" fmla="*/ 294 w 318"/>
                  <a:gd name="T35" fmla="*/ 199 h 320"/>
                  <a:gd name="T36" fmla="*/ 318 w 318"/>
                  <a:gd name="T37" fmla="*/ 185 h 320"/>
                  <a:gd name="T38" fmla="*/ 293 w 318"/>
                  <a:gd name="T39" fmla="*/ 126 h 320"/>
                  <a:gd name="T40" fmla="*/ 304 w 318"/>
                  <a:gd name="T41" fmla="*/ 173 h 320"/>
                  <a:gd name="T42" fmla="*/ 283 w 318"/>
                  <a:gd name="T43" fmla="*/ 183 h 320"/>
                  <a:gd name="T44" fmla="*/ 294 w 318"/>
                  <a:gd name="T45" fmla="*/ 218 h 320"/>
                  <a:gd name="T46" fmla="*/ 257 w 318"/>
                  <a:gd name="T47" fmla="*/ 242 h 320"/>
                  <a:gd name="T48" fmla="*/ 244 w 318"/>
                  <a:gd name="T49" fmla="*/ 256 h 320"/>
                  <a:gd name="T50" fmla="*/ 220 w 318"/>
                  <a:gd name="T51" fmla="*/ 293 h 320"/>
                  <a:gd name="T52" fmla="*/ 204 w 318"/>
                  <a:gd name="T53" fmla="*/ 281 h 320"/>
                  <a:gd name="T54" fmla="*/ 180 w 318"/>
                  <a:gd name="T55" fmla="*/ 288 h 320"/>
                  <a:gd name="T56" fmla="*/ 142 w 318"/>
                  <a:gd name="T57" fmla="*/ 290 h 320"/>
                  <a:gd name="T58" fmla="*/ 127 w 318"/>
                  <a:gd name="T59" fmla="*/ 286 h 320"/>
                  <a:gd name="T60" fmla="*/ 101 w 318"/>
                  <a:gd name="T61" fmla="*/ 294 h 320"/>
                  <a:gd name="T62" fmla="*/ 77 w 318"/>
                  <a:gd name="T63" fmla="*/ 260 h 320"/>
                  <a:gd name="T64" fmla="*/ 61 w 318"/>
                  <a:gd name="T65" fmla="*/ 245 h 320"/>
                  <a:gd name="T66" fmla="*/ 27 w 318"/>
                  <a:gd name="T67" fmla="*/ 220 h 320"/>
                  <a:gd name="T68" fmla="*/ 38 w 318"/>
                  <a:gd name="T69" fmla="*/ 204 h 320"/>
                  <a:gd name="T70" fmla="*/ 32 w 318"/>
                  <a:gd name="T71" fmla="*/ 180 h 320"/>
                  <a:gd name="T72" fmla="*/ 33 w 318"/>
                  <a:gd name="T73" fmla="*/ 143 h 320"/>
                  <a:gd name="T74" fmla="*/ 37 w 318"/>
                  <a:gd name="T75" fmla="*/ 129 h 320"/>
                  <a:gd name="T76" fmla="*/ 25 w 318"/>
                  <a:gd name="T77" fmla="*/ 102 h 320"/>
                  <a:gd name="T78" fmla="*/ 65 w 318"/>
                  <a:gd name="T79" fmla="*/ 79 h 320"/>
                  <a:gd name="T80" fmla="*/ 80 w 318"/>
                  <a:gd name="T81" fmla="*/ 65 h 320"/>
                  <a:gd name="T82" fmla="*/ 114 w 318"/>
                  <a:gd name="T83" fmla="*/ 45 h 320"/>
                  <a:gd name="T84" fmla="*/ 133 w 318"/>
                  <a:gd name="T85" fmla="*/ 40 h 320"/>
                  <a:gd name="T86" fmla="*/ 173 w 318"/>
                  <a:gd name="T87" fmla="*/ 14 h 320"/>
                  <a:gd name="T88" fmla="*/ 182 w 318"/>
                  <a:gd name="T89" fmla="*/ 40 h 320"/>
                  <a:gd name="T90" fmla="*/ 218 w 318"/>
                  <a:gd name="T91" fmla="*/ 25 h 320"/>
                  <a:gd name="T92" fmla="*/ 240 w 318"/>
                  <a:gd name="T93" fmla="*/ 68 h 320"/>
                  <a:gd name="T94" fmla="*/ 253 w 318"/>
                  <a:gd name="T95" fmla="*/ 80 h 320"/>
                  <a:gd name="T96" fmla="*/ 274 w 318"/>
                  <a:gd name="T97" fmla="*/ 115 h 320"/>
                  <a:gd name="T98" fmla="*/ 281 w 318"/>
                  <a:gd name="T99" fmla="*/ 134 h 320"/>
                  <a:gd name="T100" fmla="*/ 304 w 318"/>
                  <a:gd name="T101" fmla="*/ 173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18" h="320">
                    <a:moveTo>
                      <a:pt x="290" y="119"/>
                    </a:moveTo>
                    <a:lnTo>
                      <a:pt x="310" y="102"/>
                    </a:lnTo>
                    <a:lnTo>
                      <a:pt x="284" y="55"/>
                    </a:lnTo>
                    <a:lnTo>
                      <a:pt x="257" y="64"/>
                    </a:lnTo>
                    <a:lnTo>
                      <a:pt x="257" y="64"/>
                    </a:lnTo>
                    <a:lnTo>
                      <a:pt x="253" y="61"/>
                    </a:lnTo>
                    <a:lnTo>
                      <a:pt x="260" y="34"/>
                    </a:lnTo>
                    <a:lnTo>
                      <a:pt x="215" y="8"/>
                    </a:lnTo>
                    <a:lnTo>
                      <a:pt x="195" y="28"/>
                    </a:lnTo>
                    <a:lnTo>
                      <a:pt x="195" y="28"/>
                    </a:lnTo>
                    <a:lnTo>
                      <a:pt x="190" y="27"/>
                    </a:lnTo>
                    <a:lnTo>
                      <a:pt x="185" y="0"/>
                    </a:lnTo>
                    <a:lnTo>
                      <a:pt x="131" y="0"/>
                    </a:lnTo>
                    <a:lnTo>
                      <a:pt x="125" y="27"/>
                    </a:lnTo>
                    <a:lnTo>
                      <a:pt x="125" y="27"/>
                    </a:lnTo>
                    <a:lnTo>
                      <a:pt x="119" y="29"/>
                    </a:lnTo>
                    <a:lnTo>
                      <a:pt x="101" y="9"/>
                    </a:lnTo>
                    <a:lnTo>
                      <a:pt x="55" y="36"/>
                    </a:lnTo>
                    <a:lnTo>
                      <a:pt x="62" y="61"/>
                    </a:lnTo>
                    <a:lnTo>
                      <a:pt x="62" y="61"/>
                    </a:lnTo>
                    <a:lnTo>
                      <a:pt x="57" y="66"/>
                    </a:lnTo>
                    <a:lnTo>
                      <a:pt x="33" y="58"/>
                    </a:lnTo>
                    <a:lnTo>
                      <a:pt x="7" y="105"/>
                    </a:lnTo>
                    <a:lnTo>
                      <a:pt x="25" y="120"/>
                    </a:lnTo>
                    <a:lnTo>
                      <a:pt x="25" y="120"/>
                    </a:lnTo>
                    <a:lnTo>
                      <a:pt x="21" y="131"/>
                    </a:lnTo>
                    <a:lnTo>
                      <a:pt x="0" y="135"/>
                    </a:lnTo>
                    <a:lnTo>
                      <a:pt x="0" y="188"/>
                    </a:lnTo>
                    <a:lnTo>
                      <a:pt x="20" y="192"/>
                    </a:lnTo>
                    <a:lnTo>
                      <a:pt x="20" y="192"/>
                    </a:lnTo>
                    <a:lnTo>
                      <a:pt x="24" y="205"/>
                    </a:lnTo>
                    <a:lnTo>
                      <a:pt x="8" y="218"/>
                    </a:lnTo>
                    <a:lnTo>
                      <a:pt x="35" y="264"/>
                    </a:lnTo>
                    <a:lnTo>
                      <a:pt x="54" y="258"/>
                    </a:lnTo>
                    <a:lnTo>
                      <a:pt x="54" y="258"/>
                    </a:lnTo>
                    <a:lnTo>
                      <a:pt x="64" y="268"/>
                    </a:lnTo>
                    <a:lnTo>
                      <a:pt x="58" y="285"/>
                    </a:lnTo>
                    <a:lnTo>
                      <a:pt x="104" y="312"/>
                    </a:lnTo>
                    <a:lnTo>
                      <a:pt x="116" y="298"/>
                    </a:lnTo>
                    <a:lnTo>
                      <a:pt x="116" y="298"/>
                    </a:lnTo>
                    <a:lnTo>
                      <a:pt x="131" y="301"/>
                    </a:lnTo>
                    <a:lnTo>
                      <a:pt x="135" y="320"/>
                    </a:lnTo>
                    <a:lnTo>
                      <a:pt x="188" y="320"/>
                    </a:lnTo>
                    <a:lnTo>
                      <a:pt x="192" y="300"/>
                    </a:lnTo>
                    <a:lnTo>
                      <a:pt x="192" y="300"/>
                    </a:lnTo>
                    <a:lnTo>
                      <a:pt x="205" y="296"/>
                    </a:lnTo>
                    <a:lnTo>
                      <a:pt x="218" y="310"/>
                    </a:lnTo>
                    <a:lnTo>
                      <a:pt x="263" y="284"/>
                    </a:lnTo>
                    <a:lnTo>
                      <a:pt x="257" y="264"/>
                    </a:lnTo>
                    <a:lnTo>
                      <a:pt x="257" y="264"/>
                    </a:lnTo>
                    <a:lnTo>
                      <a:pt x="264" y="255"/>
                    </a:lnTo>
                    <a:lnTo>
                      <a:pt x="285" y="261"/>
                    </a:lnTo>
                    <a:lnTo>
                      <a:pt x="312" y="215"/>
                    </a:lnTo>
                    <a:lnTo>
                      <a:pt x="294" y="199"/>
                    </a:lnTo>
                    <a:lnTo>
                      <a:pt x="294" y="199"/>
                    </a:lnTo>
                    <a:lnTo>
                      <a:pt x="296" y="190"/>
                    </a:lnTo>
                    <a:lnTo>
                      <a:pt x="318" y="185"/>
                    </a:lnTo>
                    <a:lnTo>
                      <a:pt x="318" y="132"/>
                    </a:lnTo>
                    <a:lnTo>
                      <a:pt x="293" y="126"/>
                    </a:lnTo>
                    <a:lnTo>
                      <a:pt x="293" y="126"/>
                    </a:lnTo>
                    <a:lnTo>
                      <a:pt x="290" y="119"/>
                    </a:lnTo>
                    <a:lnTo>
                      <a:pt x="290" y="119"/>
                    </a:lnTo>
                    <a:close/>
                    <a:moveTo>
                      <a:pt x="304" y="173"/>
                    </a:moveTo>
                    <a:lnTo>
                      <a:pt x="283" y="178"/>
                    </a:lnTo>
                    <a:lnTo>
                      <a:pt x="283" y="183"/>
                    </a:lnTo>
                    <a:lnTo>
                      <a:pt x="283" y="183"/>
                    </a:lnTo>
                    <a:lnTo>
                      <a:pt x="278" y="199"/>
                    </a:lnTo>
                    <a:lnTo>
                      <a:pt x="277" y="203"/>
                    </a:lnTo>
                    <a:lnTo>
                      <a:pt x="294" y="218"/>
                    </a:lnTo>
                    <a:lnTo>
                      <a:pt x="278" y="244"/>
                    </a:lnTo>
                    <a:lnTo>
                      <a:pt x="260" y="238"/>
                    </a:lnTo>
                    <a:lnTo>
                      <a:pt x="257" y="242"/>
                    </a:lnTo>
                    <a:lnTo>
                      <a:pt x="257" y="242"/>
                    </a:lnTo>
                    <a:lnTo>
                      <a:pt x="250" y="250"/>
                    </a:lnTo>
                    <a:lnTo>
                      <a:pt x="244" y="256"/>
                    </a:lnTo>
                    <a:lnTo>
                      <a:pt x="241" y="259"/>
                    </a:lnTo>
                    <a:lnTo>
                      <a:pt x="246" y="278"/>
                    </a:lnTo>
                    <a:lnTo>
                      <a:pt x="220" y="293"/>
                    </a:lnTo>
                    <a:lnTo>
                      <a:pt x="208" y="280"/>
                    </a:lnTo>
                    <a:lnTo>
                      <a:pt x="204" y="281"/>
                    </a:lnTo>
                    <a:lnTo>
                      <a:pt x="204" y="281"/>
                    </a:lnTo>
                    <a:lnTo>
                      <a:pt x="194" y="285"/>
                    </a:lnTo>
                    <a:lnTo>
                      <a:pt x="185" y="287"/>
                    </a:lnTo>
                    <a:lnTo>
                      <a:pt x="180" y="288"/>
                    </a:lnTo>
                    <a:lnTo>
                      <a:pt x="176" y="306"/>
                    </a:lnTo>
                    <a:lnTo>
                      <a:pt x="146" y="306"/>
                    </a:lnTo>
                    <a:lnTo>
                      <a:pt x="142" y="290"/>
                    </a:lnTo>
                    <a:lnTo>
                      <a:pt x="138" y="288"/>
                    </a:lnTo>
                    <a:lnTo>
                      <a:pt x="138" y="288"/>
                    </a:lnTo>
                    <a:lnTo>
                      <a:pt x="127" y="286"/>
                    </a:lnTo>
                    <a:lnTo>
                      <a:pt x="116" y="283"/>
                    </a:lnTo>
                    <a:lnTo>
                      <a:pt x="112" y="282"/>
                    </a:lnTo>
                    <a:lnTo>
                      <a:pt x="101" y="294"/>
                    </a:lnTo>
                    <a:lnTo>
                      <a:pt x="74" y="279"/>
                    </a:lnTo>
                    <a:lnTo>
                      <a:pt x="80" y="264"/>
                    </a:lnTo>
                    <a:lnTo>
                      <a:pt x="77" y="260"/>
                    </a:lnTo>
                    <a:lnTo>
                      <a:pt x="77" y="260"/>
                    </a:lnTo>
                    <a:lnTo>
                      <a:pt x="68" y="253"/>
                    </a:lnTo>
                    <a:lnTo>
                      <a:pt x="61" y="245"/>
                    </a:lnTo>
                    <a:lnTo>
                      <a:pt x="58" y="242"/>
                    </a:lnTo>
                    <a:lnTo>
                      <a:pt x="42" y="247"/>
                    </a:lnTo>
                    <a:lnTo>
                      <a:pt x="27" y="220"/>
                    </a:lnTo>
                    <a:lnTo>
                      <a:pt x="40" y="210"/>
                    </a:lnTo>
                    <a:lnTo>
                      <a:pt x="38" y="204"/>
                    </a:lnTo>
                    <a:lnTo>
                      <a:pt x="38" y="204"/>
                    </a:lnTo>
                    <a:lnTo>
                      <a:pt x="35" y="196"/>
                    </a:lnTo>
                    <a:lnTo>
                      <a:pt x="33" y="185"/>
                    </a:lnTo>
                    <a:lnTo>
                      <a:pt x="32" y="180"/>
                    </a:lnTo>
                    <a:lnTo>
                      <a:pt x="14" y="176"/>
                    </a:lnTo>
                    <a:lnTo>
                      <a:pt x="14" y="146"/>
                    </a:lnTo>
                    <a:lnTo>
                      <a:pt x="33" y="143"/>
                    </a:lnTo>
                    <a:lnTo>
                      <a:pt x="34" y="137"/>
                    </a:lnTo>
                    <a:lnTo>
                      <a:pt x="34" y="137"/>
                    </a:lnTo>
                    <a:lnTo>
                      <a:pt x="37" y="129"/>
                    </a:lnTo>
                    <a:lnTo>
                      <a:pt x="39" y="120"/>
                    </a:lnTo>
                    <a:lnTo>
                      <a:pt x="41" y="116"/>
                    </a:lnTo>
                    <a:lnTo>
                      <a:pt x="25" y="102"/>
                    </a:lnTo>
                    <a:lnTo>
                      <a:pt x="40" y="76"/>
                    </a:lnTo>
                    <a:lnTo>
                      <a:pt x="61" y="82"/>
                    </a:lnTo>
                    <a:lnTo>
                      <a:pt x="65" y="79"/>
                    </a:lnTo>
                    <a:lnTo>
                      <a:pt x="65" y="79"/>
                    </a:lnTo>
                    <a:lnTo>
                      <a:pt x="75" y="68"/>
                    </a:lnTo>
                    <a:lnTo>
                      <a:pt x="80" y="65"/>
                    </a:lnTo>
                    <a:lnTo>
                      <a:pt x="72" y="42"/>
                    </a:lnTo>
                    <a:lnTo>
                      <a:pt x="98" y="27"/>
                    </a:lnTo>
                    <a:lnTo>
                      <a:pt x="114" y="45"/>
                    </a:lnTo>
                    <a:lnTo>
                      <a:pt x="119" y="43"/>
                    </a:lnTo>
                    <a:lnTo>
                      <a:pt x="119" y="43"/>
                    </a:lnTo>
                    <a:lnTo>
                      <a:pt x="133" y="40"/>
                    </a:lnTo>
                    <a:lnTo>
                      <a:pt x="137" y="39"/>
                    </a:lnTo>
                    <a:lnTo>
                      <a:pt x="142" y="14"/>
                    </a:lnTo>
                    <a:lnTo>
                      <a:pt x="173" y="14"/>
                    </a:lnTo>
                    <a:lnTo>
                      <a:pt x="178" y="39"/>
                    </a:lnTo>
                    <a:lnTo>
                      <a:pt x="182" y="40"/>
                    </a:lnTo>
                    <a:lnTo>
                      <a:pt x="182" y="40"/>
                    </a:lnTo>
                    <a:lnTo>
                      <a:pt x="195" y="43"/>
                    </a:lnTo>
                    <a:lnTo>
                      <a:pt x="200" y="44"/>
                    </a:lnTo>
                    <a:lnTo>
                      <a:pt x="218" y="25"/>
                    </a:lnTo>
                    <a:lnTo>
                      <a:pt x="244" y="40"/>
                    </a:lnTo>
                    <a:lnTo>
                      <a:pt x="236" y="65"/>
                    </a:lnTo>
                    <a:lnTo>
                      <a:pt x="240" y="68"/>
                    </a:lnTo>
                    <a:lnTo>
                      <a:pt x="240" y="68"/>
                    </a:lnTo>
                    <a:lnTo>
                      <a:pt x="249" y="77"/>
                    </a:lnTo>
                    <a:lnTo>
                      <a:pt x="253" y="80"/>
                    </a:lnTo>
                    <a:lnTo>
                      <a:pt x="277" y="72"/>
                    </a:lnTo>
                    <a:lnTo>
                      <a:pt x="293" y="98"/>
                    </a:lnTo>
                    <a:lnTo>
                      <a:pt x="274" y="115"/>
                    </a:lnTo>
                    <a:lnTo>
                      <a:pt x="276" y="119"/>
                    </a:lnTo>
                    <a:lnTo>
                      <a:pt x="276" y="119"/>
                    </a:lnTo>
                    <a:lnTo>
                      <a:pt x="281" y="134"/>
                    </a:lnTo>
                    <a:lnTo>
                      <a:pt x="282" y="138"/>
                    </a:lnTo>
                    <a:lnTo>
                      <a:pt x="304" y="143"/>
                    </a:lnTo>
                    <a:lnTo>
                      <a:pt x="304" y="1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2" name="Freeform 81"/>
              <p:cNvSpPr>
                <a:spLocks noEditPoints="1"/>
              </p:cNvSpPr>
              <p:nvPr/>
            </p:nvSpPr>
            <p:spPr bwMode="auto">
              <a:xfrm>
                <a:off x="2963863" y="3462338"/>
                <a:ext cx="242888" cy="244475"/>
              </a:xfrm>
              <a:custGeom>
                <a:avLst/>
                <a:gdLst>
                  <a:gd name="T0" fmla="*/ 77 w 153"/>
                  <a:gd name="T1" fmla="*/ 0 h 154"/>
                  <a:gd name="T2" fmla="*/ 61 w 153"/>
                  <a:gd name="T3" fmla="*/ 2 h 154"/>
                  <a:gd name="T4" fmla="*/ 46 w 153"/>
                  <a:gd name="T5" fmla="*/ 6 h 154"/>
                  <a:gd name="T6" fmla="*/ 33 w 153"/>
                  <a:gd name="T7" fmla="*/ 14 h 154"/>
                  <a:gd name="T8" fmla="*/ 23 w 153"/>
                  <a:gd name="T9" fmla="*/ 22 h 154"/>
                  <a:gd name="T10" fmla="*/ 13 w 153"/>
                  <a:gd name="T11" fmla="*/ 34 h 154"/>
                  <a:gd name="T12" fmla="*/ 5 w 153"/>
                  <a:gd name="T13" fmla="*/ 47 h 154"/>
                  <a:gd name="T14" fmla="*/ 1 w 153"/>
                  <a:gd name="T15" fmla="*/ 61 h 154"/>
                  <a:gd name="T16" fmla="*/ 0 w 153"/>
                  <a:gd name="T17" fmla="*/ 77 h 154"/>
                  <a:gd name="T18" fmla="*/ 0 w 153"/>
                  <a:gd name="T19" fmla="*/ 85 h 154"/>
                  <a:gd name="T20" fmla="*/ 3 w 153"/>
                  <a:gd name="T21" fmla="*/ 100 h 154"/>
                  <a:gd name="T22" fmla="*/ 8 w 153"/>
                  <a:gd name="T23" fmla="*/ 114 h 154"/>
                  <a:gd name="T24" fmla="*/ 17 w 153"/>
                  <a:gd name="T25" fmla="*/ 126 h 154"/>
                  <a:gd name="T26" fmla="*/ 28 w 153"/>
                  <a:gd name="T27" fmla="*/ 137 h 154"/>
                  <a:gd name="T28" fmla="*/ 40 w 153"/>
                  <a:gd name="T29" fmla="*/ 144 h 154"/>
                  <a:gd name="T30" fmla="*/ 54 w 153"/>
                  <a:gd name="T31" fmla="*/ 151 h 154"/>
                  <a:gd name="T32" fmla="*/ 69 w 153"/>
                  <a:gd name="T33" fmla="*/ 154 h 154"/>
                  <a:gd name="T34" fmla="*/ 77 w 153"/>
                  <a:gd name="T35" fmla="*/ 154 h 154"/>
                  <a:gd name="T36" fmla="*/ 92 w 153"/>
                  <a:gd name="T37" fmla="*/ 153 h 154"/>
                  <a:gd name="T38" fmla="*/ 107 w 153"/>
                  <a:gd name="T39" fmla="*/ 147 h 154"/>
                  <a:gd name="T40" fmla="*/ 120 w 153"/>
                  <a:gd name="T41" fmla="*/ 141 h 154"/>
                  <a:gd name="T42" fmla="*/ 132 w 153"/>
                  <a:gd name="T43" fmla="*/ 131 h 154"/>
                  <a:gd name="T44" fmla="*/ 140 w 153"/>
                  <a:gd name="T45" fmla="*/ 120 h 154"/>
                  <a:gd name="T46" fmla="*/ 148 w 153"/>
                  <a:gd name="T47" fmla="*/ 106 h 154"/>
                  <a:gd name="T48" fmla="*/ 152 w 153"/>
                  <a:gd name="T49" fmla="*/ 92 h 154"/>
                  <a:gd name="T50" fmla="*/ 153 w 153"/>
                  <a:gd name="T51" fmla="*/ 77 h 154"/>
                  <a:gd name="T52" fmla="*/ 153 w 153"/>
                  <a:gd name="T53" fmla="*/ 69 h 154"/>
                  <a:gd name="T54" fmla="*/ 150 w 153"/>
                  <a:gd name="T55" fmla="*/ 55 h 154"/>
                  <a:gd name="T56" fmla="*/ 145 w 153"/>
                  <a:gd name="T57" fmla="*/ 41 h 154"/>
                  <a:gd name="T58" fmla="*/ 136 w 153"/>
                  <a:gd name="T59" fmla="*/ 28 h 154"/>
                  <a:gd name="T60" fmla="*/ 125 w 153"/>
                  <a:gd name="T61" fmla="*/ 18 h 154"/>
                  <a:gd name="T62" fmla="*/ 113 w 153"/>
                  <a:gd name="T63" fmla="*/ 9 h 154"/>
                  <a:gd name="T64" fmla="*/ 99 w 153"/>
                  <a:gd name="T65" fmla="*/ 4 h 154"/>
                  <a:gd name="T66" fmla="*/ 84 w 153"/>
                  <a:gd name="T67" fmla="*/ 1 h 154"/>
                  <a:gd name="T68" fmla="*/ 77 w 153"/>
                  <a:gd name="T69" fmla="*/ 0 h 154"/>
                  <a:gd name="T70" fmla="*/ 77 w 153"/>
                  <a:gd name="T71" fmla="*/ 140 h 154"/>
                  <a:gd name="T72" fmla="*/ 64 w 153"/>
                  <a:gd name="T73" fmla="*/ 139 h 154"/>
                  <a:gd name="T74" fmla="*/ 42 w 153"/>
                  <a:gd name="T75" fmla="*/ 129 h 154"/>
                  <a:gd name="T76" fmla="*/ 25 w 153"/>
                  <a:gd name="T77" fmla="*/ 112 h 154"/>
                  <a:gd name="T78" fmla="*/ 15 w 153"/>
                  <a:gd name="T79" fmla="*/ 89 h 154"/>
                  <a:gd name="T80" fmla="*/ 14 w 153"/>
                  <a:gd name="T81" fmla="*/ 77 h 154"/>
                  <a:gd name="T82" fmla="*/ 14 w 153"/>
                  <a:gd name="T83" fmla="*/ 71 h 154"/>
                  <a:gd name="T84" fmla="*/ 18 w 153"/>
                  <a:gd name="T85" fmla="*/ 52 h 154"/>
                  <a:gd name="T86" fmla="*/ 32 w 153"/>
                  <a:gd name="T87" fmla="*/ 33 h 154"/>
                  <a:gd name="T88" fmla="*/ 52 w 153"/>
                  <a:gd name="T89" fmla="*/ 19 h 154"/>
                  <a:gd name="T90" fmla="*/ 70 w 153"/>
                  <a:gd name="T91" fmla="*/ 15 h 154"/>
                  <a:gd name="T92" fmla="*/ 77 w 153"/>
                  <a:gd name="T93" fmla="*/ 14 h 154"/>
                  <a:gd name="T94" fmla="*/ 89 w 153"/>
                  <a:gd name="T95" fmla="*/ 16 h 154"/>
                  <a:gd name="T96" fmla="*/ 112 w 153"/>
                  <a:gd name="T97" fmla="*/ 24 h 154"/>
                  <a:gd name="T98" fmla="*/ 128 w 153"/>
                  <a:gd name="T99" fmla="*/ 42 h 154"/>
                  <a:gd name="T100" fmla="*/ 138 w 153"/>
                  <a:gd name="T101" fmla="*/ 64 h 154"/>
                  <a:gd name="T102" fmla="*/ 139 w 153"/>
                  <a:gd name="T103" fmla="*/ 77 h 154"/>
                  <a:gd name="T104" fmla="*/ 139 w 153"/>
                  <a:gd name="T105" fmla="*/ 84 h 154"/>
                  <a:gd name="T106" fmla="*/ 135 w 153"/>
                  <a:gd name="T107" fmla="*/ 101 h 154"/>
                  <a:gd name="T108" fmla="*/ 121 w 153"/>
                  <a:gd name="T109" fmla="*/ 122 h 154"/>
                  <a:gd name="T110" fmla="*/ 101 w 153"/>
                  <a:gd name="T111" fmla="*/ 135 h 154"/>
                  <a:gd name="T112" fmla="*/ 83 w 153"/>
                  <a:gd name="T113" fmla="*/ 140 h 154"/>
                  <a:gd name="T114" fmla="*/ 77 w 153"/>
                  <a:gd name="T115" fmla="*/ 140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53" h="154">
                    <a:moveTo>
                      <a:pt x="77" y="0"/>
                    </a:moveTo>
                    <a:lnTo>
                      <a:pt x="77" y="0"/>
                    </a:lnTo>
                    <a:lnTo>
                      <a:pt x="69" y="1"/>
                    </a:lnTo>
                    <a:lnTo>
                      <a:pt x="61" y="2"/>
                    </a:lnTo>
                    <a:lnTo>
                      <a:pt x="54" y="4"/>
                    </a:lnTo>
                    <a:lnTo>
                      <a:pt x="46" y="6"/>
                    </a:lnTo>
                    <a:lnTo>
                      <a:pt x="40" y="9"/>
                    </a:lnTo>
                    <a:lnTo>
                      <a:pt x="33" y="14"/>
                    </a:lnTo>
                    <a:lnTo>
                      <a:pt x="28" y="18"/>
                    </a:lnTo>
                    <a:lnTo>
                      <a:pt x="23" y="22"/>
                    </a:lnTo>
                    <a:lnTo>
                      <a:pt x="17" y="28"/>
                    </a:lnTo>
                    <a:lnTo>
                      <a:pt x="13" y="34"/>
                    </a:lnTo>
                    <a:lnTo>
                      <a:pt x="8" y="41"/>
                    </a:lnTo>
                    <a:lnTo>
                      <a:pt x="5" y="47"/>
                    </a:lnTo>
                    <a:lnTo>
                      <a:pt x="3" y="55"/>
                    </a:lnTo>
                    <a:lnTo>
                      <a:pt x="1" y="61"/>
                    </a:lnTo>
                    <a:lnTo>
                      <a:pt x="0" y="69"/>
                    </a:lnTo>
                    <a:lnTo>
                      <a:pt x="0" y="77"/>
                    </a:lnTo>
                    <a:lnTo>
                      <a:pt x="0" y="77"/>
                    </a:lnTo>
                    <a:lnTo>
                      <a:pt x="0" y="85"/>
                    </a:lnTo>
                    <a:lnTo>
                      <a:pt x="1" y="92"/>
                    </a:lnTo>
                    <a:lnTo>
                      <a:pt x="3" y="100"/>
                    </a:lnTo>
                    <a:lnTo>
                      <a:pt x="5" y="106"/>
                    </a:lnTo>
                    <a:lnTo>
                      <a:pt x="8" y="114"/>
                    </a:lnTo>
                    <a:lnTo>
                      <a:pt x="13" y="120"/>
                    </a:lnTo>
                    <a:lnTo>
                      <a:pt x="17" y="126"/>
                    </a:lnTo>
                    <a:lnTo>
                      <a:pt x="23" y="131"/>
                    </a:lnTo>
                    <a:lnTo>
                      <a:pt x="28" y="137"/>
                    </a:lnTo>
                    <a:lnTo>
                      <a:pt x="33" y="141"/>
                    </a:lnTo>
                    <a:lnTo>
                      <a:pt x="40" y="144"/>
                    </a:lnTo>
                    <a:lnTo>
                      <a:pt x="46" y="147"/>
                    </a:lnTo>
                    <a:lnTo>
                      <a:pt x="54" y="151"/>
                    </a:lnTo>
                    <a:lnTo>
                      <a:pt x="61" y="153"/>
                    </a:lnTo>
                    <a:lnTo>
                      <a:pt x="69" y="154"/>
                    </a:lnTo>
                    <a:lnTo>
                      <a:pt x="77" y="154"/>
                    </a:lnTo>
                    <a:lnTo>
                      <a:pt x="77" y="154"/>
                    </a:lnTo>
                    <a:lnTo>
                      <a:pt x="84" y="154"/>
                    </a:lnTo>
                    <a:lnTo>
                      <a:pt x="92" y="153"/>
                    </a:lnTo>
                    <a:lnTo>
                      <a:pt x="99" y="151"/>
                    </a:lnTo>
                    <a:lnTo>
                      <a:pt x="107" y="147"/>
                    </a:lnTo>
                    <a:lnTo>
                      <a:pt x="113" y="144"/>
                    </a:lnTo>
                    <a:lnTo>
                      <a:pt x="120" y="141"/>
                    </a:lnTo>
                    <a:lnTo>
                      <a:pt x="125" y="137"/>
                    </a:lnTo>
                    <a:lnTo>
                      <a:pt x="132" y="131"/>
                    </a:lnTo>
                    <a:lnTo>
                      <a:pt x="136" y="126"/>
                    </a:lnTo>
                    <a:lnTo>
                      <a:pt x="140" y="120"/>
                    </a:lnTo>
                    <a:lnTo>
                      <a:pt x="145" y="114"/>
                    </a:lnTo>
                    <a:lnTo>
                      <a:pt x="148" y="106"/>
                    </a:lnTo>
                    <a:lnTo>
                      <a:pt x="150" y="100"/>
                    </a:lnTo>
                    <a:lnTo>
                      <a:pt x="152" y="92"/>
                    </a:lnTo>
                    <a:lnTo>
                      <a:pt x="153" y="85"/>
                    </a:lnTo>
                    <a:lnTo>
                      <a:pt x="153" y="77"/>
                    </a:lnTo>
                    <a:lnTo>
                      <a:pt x="153" y="77"/>
                    </a:lnTo>
                    <a:lnTo>
                      <a:pt x="153" y="69"/>
                    </a:lnTo>
                    <a:lnTo>
                      <a:pt x="152" y="61"/>
                    </a:lnTo>
                    <a:lnTo>
                      <a:pt x="150" y="55"/>
                    </a:lnTo>
                    <a:lnTo>
                      <a:pt x="148" y="47"/>
                    </a:lnTo>
                    <a:lnTo>
                      <a:pt x="145" y="41"/>
                    </a:lnTo>
                    <a:lnTo>
                      <a:pt x="140" y="34"/>
                    </a:lnTo>
                    <a:lnTo>
                      <a:pt x="136" y="28"/>
                    </a:lnTo>
                    <a:lnTo>
                      <a:pt x="132" y="22"/>
                    </a:lnTo>
                    <a:lnTo>
                      <a:pt x="125" y="18"/>
                    </a:lnTo>
                    <a:lnTo>
                      <a:pt x="120" y="14"/>
                    </a:lnTo>
                    <a:lnTo>
                      <a:pt x="113" y="9"/>
                    </a:lnTo>
                    <a:lnTo>
                      <a:pt x="107" y="6"/>
                    </a:lnTo>
                    <a:lnTo>
                      <a:pt x="99" y="4"/>
                    </a:lnTo>
                    <a:lnTo>
                      <a:pt x="92" y="2"/>
                    </a:lnTo>
                    <a:lnTo>
                      <a:pt x="84" y="1"/>
                    </a:lnTo>
                    <a:lnTo>
                      <a:pt x="77" y="0"/>
                    </a:lnTo>
                    <a:lnTo>
                      <a:pt x="77" y="0"/>
                    </a:lnTo>
                    <a:close/>
                    <a:moveTo>
                      <a:pt x="77" y="140"/>
                    </a:moveTo>
                    <a:lnTo>
                      <a:pt x="77" y="140"/>
                    </a:lnTo>
                    <a:lnTo>
                      <a:pt x="70" y="140"/>
                    </a:lnTo>
                    <a:lnTo>
                      <a:pt x="64" y="139"/>
                    </a:lnTo>
                    <a:lnTo>
                      <a:pt x="52" y="135"/>
                    </a:lnTo>
                    <a:lnTo>
                      <a:pt x="42" y="129"/>
                    </a:lnTo>
                    <a:lnTo>
                      <a:pt x="32" y="122"/>
                    </a:lnTo>
                    <a:lnTo>
                      <a:pt x="25" y="112"/>
                    </a:lnTo>
                    <a:lnTo>
                      <a:pt x="18" y="101"/>
                    </a:lnTo>
                    <a:lnTo>
                      <a:pt x="15" y="89"/>
                    </a:lnTo>
                    <a:lnTo>
                      <a:pt x="14" y="84"/>
                    </a:lnTo>
                    <a:lnTo>
                      <a:pt x="14" y="77"/>
                    </a:lnTo>
                    <a:lnTo>
                      <a:pt x="14" y="77"/>
                    </a:lnTo>
                    <a:lnTo>
                      <a:pt x="14" y="71"/>
                    </a:lnTo>
                    <a:lnTo>
                      <a:pt x="15" y="64"/>
                    </a:lnTo>
                    <a:lnTo>
                      <a:pt x="18" y="52"/>
                    </a:lnTo>
                    <a:lnTo>
                      <a:pt x="25" y="42"/>
                    </a:lnTo>
                    <a:lnTo>
                      <a:pt x="32" y="33"/>
                    </a:lnTo>
                    <a:lnTo>
                      <a:pt x="42" y="24"/>
                    </a:lnTo>
                    <a:lnTo>
                      <a:pt x="52" y="19"/>
                    </a:lnTo>
                    <a:lnTo>
                      <a:pt x="64" y="16"/>
                    </a:lnTo>
                    <a:lnTo>
                      <a:pt x="70" y="15"/>
                    </a:lnTo>
                    <a:lnTo>
                      <a:pt x="77" y="14"/>
                    </a:lnTo>
                    <a:lnTo>
                      <a:pt x="77" y="14"/>
                    </a:lnTo>
                    <a:lnTo>
                      <a:pt x="83" y="15"/>
                    </a:lnTo>
                    <a:lnTo>
                      <a:pt x="89" y="16"/>
                    </a:lnTo>
                    <a:lnTo>
                      <a:pt x="101" y="19"/>
                    </a:lnTo>
                    <a:lnTo>
                      <a:pt x="112" y="24"/>
                    </a:lnTo>
                    <a:lnTo>
                      <a:pt x="121" y="33"/>
                    </a:lnTo>
                    <a:lnTo>
                      <a:pt x="128" y="42"/>
                    </a:lnTo>
                    <a:lnTo>
                      <a:pt x="135" y="52"/>
                    </a:lnTo>
                    <a:lnTo>
                      <a:pt x="138" y="64"/>
                    </a:lnTo>
                    <a:lnTo>
                      <a:pt x="139" y="71"/>
                    </a:lnTo>
                    <a:lnTo>
                      <a:pt x="139" y="77"/>
                    </a:lnTo>
                    <a:lnTo>
                      <a:pt x="139" y="77"/>
                    </a:lnTo>
                    <a:lnTo>
                      <a:pt x="139" y="84"/>
                    </a:lnTo>
                    <a:lnTo>
                      <a:pt x="138" y="89"/>
                    </a:lnTo>
                    <a:lnTo>
                      <a:pt x="135" y="101"/>
                    </a:lnTo>
                    <a:lnTo>
                      <a:pt x="128" y="112"/>
                    </a:lnTo>
                    <a:lnTo>
                      <a:pt x="121" y="122"/>
                    </a:lnTo>
                    <a:lnTo>
                      <a:pt x="112" y="129"/>
                    </a:lnTo>
                    <a:lnTo>
                      <a:pt x="101" y="135"/>
                    </a:lnTo>
                    <a:lnTo>
                      <a:pt x="89" y="139"/>
                    </a:lnTo>
                    <a:lnTo>
                      <a:pt x="83" y="140"/>
                    </a:lnTo>
                    <a:lnTo>
                      <a:pt x="77" y="140"/>
                    </a:lnTo>
                    <a:lnTo>
                      <a:pt x="77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3" name="Freeform 82"/>
              <p:cNvSpPr>
                <a:spLocks noEditPoints="1"/>
              </p:cNvSpPr>
              <p:nvPr/>
            </p:nvSpPr>
            <p:spPr bwMode="auto">
              <a:xfrm>
                <a:off x="3238500" y="3127375"/>
                <a:ext cx="341313" cy="342900"/>
              </a:xfrm>
              <a:custGeom>
                <a:avLst/>
                <a:gdLst>
                  <a:gd name="T0" fmla="*/ 197 w 215"/>
                  <a:gd name="T1" fmla="*/ 83 h 216"/>
                  <a:gd name="T2" fmla="*/ 209 w 215"/>
                  <a:gd name="T3" fmla="*/ 70 h 216"/>
                  <a:gd name="T4" fmla="*/ 171 w 215"/>
                  <a:gd name="T5" fmla="*/ 42 h 216"/>
                  <a:gd name="T6" fmla="*/ 143 w 215"/>
                  <a:gd name="T7" fmla="*/ 4 h 216"/>
                  <a:gd name="T8" fmla="*/ 129 w 215"/>
                  <a:gd name="T9" fmla="*/ 18 h 216"/>
                  <a:gd name="T10" fmla="*/ 83 w 215"/>
                  <a:gd name="T11" fmla="*/ 18 h 216"/>
                  <a:gd name="T12" fmla="*/ 69 w 215"/>
                  <a:gd name="T13" fmla="*/ 5 h 216"/>
                  <a:gd name="T14" fmla="*/ 41 w 215"/>
                  <a:gd name="T15" fmla="*/ 41 h 216"/>
                  <a:gd name="T16" fmla="*/ 3 w 215"/>
                  <a:gd name="T17" fmla="*/ 71 h 216"/>
                  <a:gd name="T18" fmla="*/ 14 w 215"/>
                  <a:gd name="T19" fmla="*/ 86 h 216"/>
                  <a:gd name="T20" fmla="*/ 13 w 215"/>
                  <a:gd name="T21" fmla="*/ 132 h 216"/>
                  <a:gd name="T22" fmla="*/ 4 w 215"/>
                  <a:gd name="T23" fmla="*/ 146 h 216"/>
                  <a:gd name="T24" fmla="*/ 36 w 215"/>
                  <a:gd name="T25" fmla="*/ 175 h 216"/>
                  <a:gd name="T26" fmla="*/ 71 w 215"/>
                  <a:gd name="T27" fmla="*/ 212 h 216"/>
                  <a:gd name="T28" fmla="*/ 86 w 215"/>
                  <a:gd name="T29" fmla="*/ 203 h 216"/>
                  <a:gd name="T30" fmla="*/ 130 w 215"/>
                  <a:gd name="T31" fmla="*/ 202 h 216"/>
                  <a:gd name="T32" fmla="*/ 144 w 215"/>
                  <a:gd name="T33" fmla="*/ 211 h 216"/>
                  <a:gd name="T34" fmla="*/ 174 w 215"/>
                  <a:gd name="T35" fmla="*/ 177 h 216"/>
                  <a:gd name="T36" fmla="*/ 210 w 215"/>
                  <a:gd name="T37" fmla="*/ 144 h 216"/>
                  <a:gd name="T38" fmla="*/ 198 w 215"/>
                  <a:gd name="T39" fmla="*/ 130 h 216"/>
                  <a:gd name="T40" fmla="*/ 184 w 215"/>
                  <a:gd name="T41" fmla="*/ 161 h 216"/>
                  <a:gd name="T42" fmla="*/ 169 w 215"/>
                  <a:gd name="T43" fmla="*/ 161 h 216"/>
                  <a:gd name="T44" fmla="*/ 162 w 215"/>
                  <a:gd name="T45" fmla="*/ 185 h 216"/>
                  <a:gd name="T46" fmla="*/ 136 w 215"/>
                  <a:gd name="T47" fmla="*/ 186 h 216"/>
                  <a:gd name="T48" fmla="*/ 118 w 215"/>
                  <a:gd name="T49" fmla="*/ 191 h 216"/>
                  <a:gd name="T50" fmla="*/ 98 w 215"/>
                  <a:gd name="T51" fmla="*/ 191 h 216"/>
                  <a:gd name="T52" fmla="*/ 80 w 215"/>
                  <a:gd name="T53" fmla="*/ 187 h 216"/>
                  <a:gd name="T54" fmla="*/ 54 w 215"/>
                  <a:gd name="T55" fmla="*/ 186 h 216"/>
                  <a:gd name="T56" fmla="*/ 54 w 215"/>
                  <a:gd name="T57" fmla="*/ 173 h 216"/>
                  <a:gd name="T58" fmla="*/ 30 w 215"/>
                  <a:gd name="T59" fmla="*/ 162 h 216"/>
                  <a:gd name="T60" fmla="*/ 29 w 215"/>
                  <a:gd name="T61" fmla="*/ 137 h 216"/>
                  <a:gd name="T62" fmla="*/ 26 w 215"/>
                  <a:gd name="T63" fmla="*/ 120 h 216"/>
                  <a:gd name="T64" fmla="*/ 26 w 215"/>
                  <a:gd name="T65" fmla="*/ 98 h 216"/>
                  <a:gd name="T66" fmla="*/ 30 w 215"/>
                  <a:gd name="T67" fmla="*/ 83 h 216"/>
                  <a:gd name="T68" fmla="*/ 29 w 215"/>
                  <a:gd name="T69" fmla="*/ 55 h 216"/>
                  <a:gd name="T70" fmla="*/ 46 w 215"/>
                  <a:gd name="T71" fmla="*/ 56 h 216"/>
                  <a:gd name="T72" fmla="*/ 53 w 215"/>
                  <a:gd name="T73" fmla="*/ 31 h 216"/>
                  <a:gd name="T74" fmla="*/ 81 w 215"/>
                  <a:gd name="T75" fmla="*/ 33 h 216"/>
                  <a:gd name="T76" fmla="*/ 95 w 215"/>
                  <a:gd name="T77" fmla="*/ 30 h 216"/>
                  <a:gd name="T78" fmla="*/ 117 w 215"/>
                  <a:gd name="T79" fmla="*/ 30 h 216"/>
                  <a:gd name="T80" fmla="*/ 130 w 215"/>
                  <a:gd name="T81" fmla="*/ 33 h 216"/>
                  <a:gd name="T82" fmla="*/ 159 w 215"/>
                  <a:gd name="T83" fmla="*/ 30 h 216"/>
                  <a:gd name="T84" fmla="*/ 158 w 215"/>
                  <a:gd name="T85" fmla="*/ 49 h 216"/>
                  <a:gd name="T86" fmla="*/ 183 w 215"/>
                  <a:gd name="T87" fmla="*/ 53 h 216"/>
                  <a:gd name="T88" fmla="*/ 181 w 215"/>
                  <a:gd name="T89" fmla="*/ 82 h 216"/>
                  <a:gd name="T90" fmla="*/ 185 w 215"/>
                  <a:gd name="T91" fmla="*/ 95 h 216"/>
                  <a:gd name="T92" fmla="*/ 186 w 215"/>
                  <a:gd name="T93" fmla="*/ 118 h 216"/>
                  <a:gd name="T94" fmla="*/ 183 w 215"/>
                  <a:gd name="T95" fmla="*/ 133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215" h="216">
                    <a:moveTo>
                      <a:pt x="215" y="126"/>
                    </a:moveTo>
                    <a:lnTo>
                      <a:pt x="215" y="87"/>
                    </a:lnTo>
                    <a:lnTo>
                      <a:pt x="197" y="83"/>
                    </a:lnTo>
                    <a:lnTo>
                      <a:pt x="197" y="83"/>
                    </a:lnTo>
                    <a:lnTo>
                      <a:pt x="196" y="82"/>
                    </a:lnTo>
                    <a:lnTo>
                      <a:pt x="209" y="70"/>
                    </a:lnTo>
                    <a:lnTo>
                      <a:pt x="190" y="37"/>
                    </a:lnTo>
                    <a:lnTo>
                      <a:pt x="171" y="42"/>
                    </a:lnTo>
                    <a:lnTo>
                      <a:pt x="171" y="42"/>
                    </a:lnTo>
                    <a:lnTo>
                      <a:pt x="171" y="41"/>
                    </a:lnTo>
                    <a:lnTo>
                      <a:pt x="177" y="24"/>
                    </a:lnTo>
                    <a:lnTo>
                      <a:pt x="143" y="4"/>
                    </a:lnTo>
                    <a:lnTo>
                      <a:pt x="130" y="18"/>
                    </a:lnTo>
                    <a:lnTo>
                      <a:pt x="130" y="18"/>
                    </a:lnTo>
                    <a:lnTo>
                      <a:pt x="129" y="18"/>
                    </a:lnTo>
                    <a:lnTo>
                      <a:pt x="125" y="0"/>
                    </a:lnTo>
                    <a:lnTo>
                      <a:pt x="86" y="0"/>
                    </a:lnTo>
                    <a:lnTo>
                      <a:pt x="83" y="18"/>
                    </a:lnTo>
                    <a:lnTo>
                      <a:pt x="83" y="18"/>
                    </a:lnTo>
                    <a:lnTo>
                      <a:pt x="81" y="18"/>
                    </a:lnTo>
                    <a:lnTo>
                      <a:pt x="69" y="5"/>
                    </a:lnTo>
                    <a:lnTo>
                      <a:pt x="35" y="25"/>
                    </a:lnTo>
                    <a:lnTo>
                      <a:pt x="41" y="41"/>
                    </a:lnTo>
                    <a:lnTo>
                      <a:pt x="41" y="41"/>
                    </a:lnTo>
                    <a:lnTo>
                      <a:pt x="39" y="43"/>
                    </a:lnTo>
                    <a:lnTo>
                      <a:pt x="22" y="38"/>
                    </a:lnTo>
                    <a:lnTo>
                      <a:pt x="3" y="71"/>
                    </a:lnTo>
                    <a:lnTo>
                      <a:pt x="15" y="82"/>
                    </a:lnTo>
                    <a:lnTo>
                      <a:pt x="15" y="82"/>
                    </a:lnTo>
                    <a:lnTo>
                      <a:pt x="14" y="86"/>
                    </a:lnTo>
                    <a:lnTo>
                      <a:pt x="0" y="90"/>
                    </a:lnTo>
                    <a:lnTo>
                      <a:pt x="0" y="128"/>
                    </a:lnTo>
                    <a:lnTo>
                      <a:pt x="13" y="132"/>
                    </a:lnTo>
                    <a:lnTo>
                      <a:pt x="13" y="132"/>
                    </a:lnTo>
                    <a:lnTo>
                      <a:pt x="15" y="137"/>
                    </a:lnTo>
                    <a:lnTo>
                      <a:pt x="4" y="146"/>
                    </a:lnTo>
                    <a:lnTo>
                      <a:pt x="23" y="179"/>
                    </a:lnTo>
                    <a:lnTo>
                      <a:pt x="36" y="175"/>
                    </a:lnTo>
                    <a:lnTo>
                      <a:pt x="36" y="175"/>
                    </a:lnTo>
                    <a:lnTo>
                      <a:pt x="41" y="180"/>
                    </a:lnTo>
                    <a:lnTo>
                      <a:pt x="37" y="192"/>
                    </a:lnTo>
                    <a:lnTo>
                      <a:pt x="71" y="212"/>
                    </a:lnTo>
                    <a:lnTo>
                      <a:pt x="80" y="202"/>
                    </a:lnTo>
                    <a:lnTo>
                      <a:pt x="80" y="202"/>
                    </a:lnTo>
                    <a:lnTo>
                      <a:pt x="86" y="203"/>
                    </a:lnTo>
                    <a:lnTo>
                      <a:pt x="88" y="216"/>
                    </a:lnTo>
                    <a:lnTo>
                      <a:pt x="127" y="216"/>
                    </a:lnTo>
                    <a:lnTo>
                      <a:pt x="130" y="202"/>
                    </a:lnTo>
                    <a:lnTo>
                      <a:pt x="130" y="202"/>
                    </a:lnTo>
                    <a:lnTo>
                      <a:pt x="136" y="201"/>
                    </a:lnTo>
                    <a:lnTo>
                      <a:pt x="144" y="211"/>
                    </a:lnTo>
                    <a:lnTo>
                      <a:pt x="179" y="191"/>
                    </a:lnTo>
                    <a:lnTo>
                      <a:pt x="174" y="177"/>
                    </a:lnTo>
                    <a:lnTo>
                      <a:pt x="174" y="177"/>
                    </a:lnTo>
                    <a:lnTo>
                      <a:pt x="177" y="173"/>
                    </a:lnTo>
                    <a:lnTo>
                      <a:pt x="191" y="177"/>
                    </a:lnTo>
                    <a:lnTo>
                      <a:pt x="210" y="144"/>
                    </a:lnTo>
                    <a:lnTo>
                      <a:pt x="198" y="133"/>
                    </a:lnTo>
                    <a:lnTo>
                      <a:pt x="198" y="133"/>
                    </a:lnTo>
                    <a:lnTo>
                      <a:pt x="198" y="130"/>
                    </a:lnTo>
                    <a:lnTo>
                      <a:pt x="215" y="126"/>
                    </a:lnTo>
                    <a:close/>
                    <a:moveTo>
                      <a:pt x="193" y="147"/>
                    </a:moveTo>
                    <a:lnTo>
                      <a:pt x="184" y="161"/>
                    </a:lnTo>
                    <a:lnTo>
                      <a:pt x="172" y="157"/>
                    </a:lnTo>
                    <a:lnTo>
                      <a:pt x="169" y="161"/>
                    </a:lnTo>
                    <a:lnTo>
                      <a:pt x="169" y="161"/>
                    </a:lnTo>
                    <a:lnTo>
                      <a:pt x="161" y="169"/>
                    </a:lnTo>
                    <a:lnTo>
                      <a:pt x="157" y="173"/>
                    </a:lnTo>
                    <a:lnTo>
                      <a:pt x="162" y="185"/>
                    </a:lnTo>
                    <a:lnTo>
                      <a:pt x="148" y="192"/>
                    </a:lnTo>
                    <a:lnTo>
                      <a:pt x="140" y="184"/>
                    </a:lnTo>
                    <a:lnTo>
                      <a:pt x="136" y="186"/>
                    </a:lnTo>
                    <a:lnTo>
                      <a:pt x="136" y="186"/>
                    </a:lnTo>
                    <a:lnTo>
                      <a:pt x="123" y="190"/>
                    </a:lnTo>
                    <a:lnTo>
                      <a:pt x="118" y="191"/>
                    </a:lnTo>
                    <a:lnTo>
                      <a:pt x="116" y="202"/>
                    </a:lnTo>
                    <a:lnTo>
                      <a:pt x="100" y="202"/>
                    </a:lnTo>
                    <a:lnTo>
                      <a:pt x="98" y="191"/>
                    </a:lnTo>
                    <a:lnTo>
                      <a:pt x="93" y="190"/>
                    </a:lnTo>
                    <a:lnTo>
                      <a:pt x="93" y="190"/>
                    </a:lnTo>
                    <a:lnTo>
                      <a:pt x="80" y="187"/>
                    </a:lnTo>
                    <a:lnTo>
                      <a:pt x="75" y="186"/>
                    </a:lnTo>
                    <a:lnTo>
                      <a:pt x="68" y="193"/>
                    </a:lnTo>
                    <a:lnTo>
                      <a:pt x="54" y="186"/>
                    </a:lnTo>
                    <a:lnTo>
                      <a:pt x="57" y="176"/>
                    </a:lnTo>
                    <a:lnTo>
                      <a:pt x="54" y="173"/>
                    </a:lnTo>
                    <a:lnTo>
                      <a:pt x="54" y="173"/>
                    </a:lnTo>
                    <a:lnTo>
                      <a:pt x="44" y="163"/>
                    </a:lnTo>
                    <a:lnTo>
                      <a:pt x="41" y="159"/>
                    </a:lnTo>
                    <a:lnTo>
                      <a:pt x="30" y="162"/>
                    </a:lnTo>
                    <a:lnTo>
                      <a:pt x="22" y="149"/>
                    </a:lnTo>
                    <a:lnTo>
                      <a:pt x="31" y="141"/>
                    </a:lnTo>
                    <a:lnTo>
                      <a:pt x="29" y="137"/>
                    </a:lnTo>
                    <a:lnTo>
                      <a:pt x="29" y="137"/>
                    </a:lnTo>
                    <a:lnTo>
                      <a:pt x="27" y="124"/>
                    </a:lnTo>
                    <a:lnTo>
                      <a:pt x="26" y="120"/>
                    </a:lnTo>
                    <a:lnTo>
                      <a:pt x="14" y="117"/>
                    </a:lnTo>
                    <a:lnTo>
                      <a:pt x="14" y="100"/>
                    </a:lnTo>
                    <a:lnTo>
                      <a:pt x="26" y="98"/>
                    </a:lnTo>
                    <a:lnTo>
                      <a:pt x="27" y="94"/>
                    </a:lnTo>
                    <a:lnTo>
                      <a:pt x="27" y="94"/>
                    </a:lnTo>
                    <a:lnTo>
                      <a:pt x="30" y="83"/>
                    </a:lnTo>
                    <a:lnTo>
                      <a:pt x="32" y="78"/>
                    </a:lnTo>
                    <a:lnTo>
                      <a:pt x="21" y="69"/>
                    </a:lnTo>
                    <a:lnTo>
                      <a:pt x="29" y="55"/>
                    </a:lnTo>
                    <a:lnTo>
                      <a:pt x="43" y="59"/>
                    </a:lnTo>
                    <a:lnTo>
                      <a:pt x="46" y="56"/>
                    </a:lnTo>
                    <a:lnTo>
                      <a:pt x="46" y="56"/>
                    </a:lnTo>
                    <a:lnTo>
                      <a:pt x="54" y="49"/>
                    </a:lnTo>
                    <a:lnTo>
                      <a:pt x="57" y="46"/>
                    </a:lnTo>
                    <a:lnTo>
                      <a:pt x="53" y="31"/>
                    </a:lnTo>
                    <a:lnTo>
                      <a:pt x="67" y="24"/>
                    </a:lnTo>
                    <a:lnTo>
                      <a:pt x="76" y="34"/>
                    </a:lnTo>
                    <a:lnTo>
                      <a:pt x="81" y="33"/>
                    </a:lnTo>
                    <a:lnTo>
                      <a:pt x="81" y="33"/>
                    </a:lnTo>
                    <a:lnTo>
                      <a:pt x="89" y="31"/>
                    </a:lnTo>
                    <a:lnTo>
                      <a:pt x="95" y="30"/>
                    </a:lnTo>
                    <a:lnTo>
                      <a:pt x="98" y="14"/>
                    </a:lnTo>
                    <a:lnTo>
                      <a:pt x="114" y="14"/>
                    </a:lnTo>
                    <a:lnTo>
                      <a:pt x="117" y="30"/>
                    </a:lnTo>
                    <a:lnTo>
                      <a:pt x="122" y="31"/>
                    </a:lnTo>
                    <a:lnTo>
                      <a:pt x="122" y="31"/>
                    </a:lnTo>
                    <a:lnTo>
                      <a:pt x="130" y="33"/>
                    </a:lnTo>
                    <a:lnTo>
                      <a:pt x="135" y="34"/>
                    </a:lnTo>
                    <a:lnTo>
                      <a:pt x="145" y="23"/>
                    </a:lnTo>
                    <a:lnTo>
                      <a:pt x="159" y="30"/>
                    </a:lnTo>
                    <a:lnTo>
                      <a:pt x="154" y="46"/>
                    </a:lnTo>
                    <a:lnTo>
                      <a:pt x="158" y="49"/>
                    </a:lnTo>
                    <a:lnTo>
                      <a:pt x="158" y="49"/>
                    </a:lnTo>
                    <a:lnTo>
                      <a:pt x="165" y="55"/>
                    </a:lnTo>
                    <a:lnTo>
                      <a:pt x="167" y="58"/>
                    </a:lnTo>
                    <a:lnTo>
                      <a:pt x="183" y="53"/>
                    </a:lnTo>
                    <a:lnTo>
                      <a:pt x="192" y="67"/>
                    </a:lnTo>
                    <a:lnTo>
                      <a:pt x="180" y="78"/>
                    </a:lnTo>
                    <a:lnTo>
                      <a:pt x="181" y="82"/>
                    </a:lnTo>
                    <a:lnTo>
                      <a:pt x="181" y="82"/>
                    </a:lnTo>
                    <a:lnTo>
                      <a:pt x="184" y="91"/>
                    </a:lnTo>
                    <a:lnTo>
                      <a:pt x="185" y="95"/>
                    </a:lnTo>
                    <a:lnTo>
                      <a:pt x="201" y="98"/>
                    </a:lnTo>
                    <a:lnTo>
                      <a:pt x="201" y="114"/>
                    </a:lnTo>
                    <a:lnTo>
                      <a:pt x="186" y="118"/>
                    </a:lnTo>
                    <a:lnTo>
                      <a:pt x="185" y="123"/>
                    </a:lnTo>
                    <a:lnTo>
                      <a:pt x="185" y="123"/>
                    </a:lnTo>
                    <a:lnTo>
                      <a:pt x="183" y="133"/>
                    </a:lnTo>
                    <a:lnTo>
                      <a:pt x="182" y="137"/>
                    </a:lnTo>
                    <a:lnTo>
                      <a:pt x="193" y="14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4" name="Freeform 83"/>
              <p:cNvSpPr>
                <a:spLocks noEditPoints="1"/>
              </p:cNvSpPr>
              <p:nvPr/>
            </p:nvSpPr>
            <p:spPr bwMode="auto">
              <a:xfrm>
                <a:off x="3335338" y="3232150"/>
                <a:ext cx="142875" cy="141288"/>
              </a:xfrm>
              <a:custGeom>
                <a:avLst/>
                <a:gdLst>
                  <a:gd name="T0" fmla="*/ 44 w 90"/>
                  <a:gd name="T1" fmla="*/ 0 h 89"/>
                  <a:gd name="T2" fmla="*/ 27 w 90"/>
                  <a:gd name="T3" fmla="*/ 3 h 89"/>
                  <a:gd name="T4" fmla="*/ 13 w 90"/>
                  <a:gd name="T5" fmla="*/ 13 h 89"/>
                  <a:gd name="T6" fmla="*/ 3 w 90"/>
                  <a:gd name="T7" fmla="*/ 27 h 89"/>
                  <a:gd name="T8" fmla="*/ 0 w 90"/>
                  <a:gd name="T9" fmla="*/ 44 h 89"/>
                  <a:gd name="T10" fmla="*/ 1 w 90"/>
                  <a:gd name="T11" fmla="*/ 54 h 89"/>
                  <a:gd name="T12" fmla="*/ 8 w 90"/>
                  <a:gd name="T13" fmla="*/ 70 h 89"/>
                  <a:gd name="T14" fmla="*/ 20 w 90"/>
                  <a:gd name="T15" fmla="*/ 82 h 89"/>
                  <a:gd name="T16" fmla="*/ 36 w 90"/>
                  <a:gd name="T17" fmla="*/ 88 h 89"/>
                  <a:gd name="T18" fmla="*/ 44 w 90"/>
                  <a:gd name="T19" fmla="*/ 89 h 89"/>
                  <a:gd name="T20" fmla="*/ 62 w 90"/>
                  <a:gd name="T21" fmla="*/ 86 h 89"/>
                  <a:gd name="T22" fmla="*/ 77 w 90"/>
                  <a:gd name="T23" fmla="*/ 76 h 89"/>
                  <a:gd name="T24" fmla="*/ 86 w 90"/>
                  <a:gd name="T25" fmla="*/ 62 h 89"/>
                  <a:gd name="T26" fmla="*/ 90 w 90"/>
                  <a:gd name="T27" fmla="*/ 44 h 89"/>
                  <a:gd name="T28" fmla="*/ 89 w 90"/>
                  <a:gd name="T29" fmla="*/ 35 h 89"/>
                  <a:gd name="T30" fmla="*/ 82 w 90"/>
                  <a:gd name="T31" fmla="*/ 19 h 89"/>
                  <a:gd name="T32" fmla="*/ 69 w 90"/>
                  <a:gd name="T33" fmla="*/ 7 h 89"/>
                  <a:gd name="T34" fmla="*/ 54 w 90"/>
                  <a:gd name="T35" fmla="*/ 1 h 89"/>
                  <a:gd name="T36" fmla="*/ 44 w 90"/>
                  <a:gd name="T37" fmla="*/ 0 h 89"/>
                  <a:gd name="T38" fmla="*/ 44 w 90"/>
                  <a:gd name="T39" fmla="*/ 75 h 89"/>
                  <a:gd name="T40" fmla="*/ 33 w 90"/>
                  <a:gd name="T41" fmla="*/ 73 h 89"/>
                  <a:gd name="T42" fmla="*/ 23 w 90"/>
                  <a:gd name="T43" fmla="*/ 66 h 89"/>
                  <a:gd name="T44" fmla="*/ 16 w 90"/>
                  <a:gd name="T45" fmla="*/ 56 h 89"/>
                  <a:gd name="T46" fmla="*/ 14 w 90"/>
                  <a:gd name="T47" fmla="*/ 44 h 89"/>
                  <a:gd name="T48" fmla="*/ 14 w 90"/>
                  <a:gd name="T49" fmla="*/ 39 h 89"/>
                  <a:gd name="T50" fmla="*/ 20 w 90"/>
                  <a:gd name="T51" fmla="*/ 28 h 89"/>
                  <a:gd name="T52" fmla="*/ 27 w 90"/>
                  <a:gd name="T53" fmla="*/ 19 h 89"/>
                  <a:gd name="T54" fmla="*/ 39 w 90"/>
                  <a:gd name="T55" fmla="*/ 15 h 89"/>
                  <a:gd name="T56" fmla="*/ 44 w 90"/>
                  <a:gd name="T57" fmla="*/ 14 h 89"/>
                  <a:gd name="T58" fmla="*/ 56 w 90"/>
                  <a:gd name="T59" fmla="*/ 16 h 89"/>
                  <a:gd name="T60" fmla="*/ 66 w 90"/>
                  <a:gd name="T61" fmla="*/ 22 h 89"/>
                  <a:gd name="T62" fmla="*/ 73 w 90"/>
                  <a:gd name="T63" fmla="*/ 32 h 89"/>
                  <a:gd name="T64" fmla="*/ 76 w 90"/>
                  <a:gd name="T65" fmla="*/ 44 h 89"/>
                  <a:gd name="T66" fmla="*/ 75 w 90"/>
                  <a:gd name="T67" fmla="*/ 51 h 89"/>
                  <a:gd name="T68" fmla="*/ 70 w 90"/>
                  <a:gd name="T69" fmla="*/ 61 h 89"/>
                  <a:gd name="T70" fmla="*/ 62 w 90"/>
                  <a:gd name="T71" fmla="*/ 70 h 89"/>
                  <a:gd name="T72" fmla="*/ 51 w 90"/>
                  <a:gd name="T73" fmla="*/ 74 h 89"/>
                  <a:gd name="T74" fmla="*/ 44 w 90"/>
                  <a:gd name="T75" fmla="*/ 7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90" h="89">
                    <a:moveTo>
                      <a:pt x="44" y="0"/>
                    </a:moveTo>
                    <a:lnTo>
                      <a:pt x="44" y="0"/>
                    </a:lnTo>
                    <a:lnTo>
                      <a:pt x="36" y="1"/>
                    </a:lnTo>
                    <a:lnTo>
                      <a:pt x="27" y="3"/>
                    </a:lnTo>
                    <a:lnTo>
                      <a:pt x="20" y="7"/>
                    </a:lnTo>
                    <a:lnTo>
                      <a:pt x="13" y="13"/>
                    </a:lnTo>
                    <a:lnTo>
                      <a:pt x="8" y="19"/>
                    </a:lnTo>
                    <a:lnTo>
                      <a:pt x="3" y="27"/>
                    </a:lnTo>
                    <a:lnTo>
                      <a:pt x="1" y="35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" y="54"/>
                    </a:lnTo>
                    <a:lnTo>
                      <a:pt x="3" y="62"/>
                    </a:lnTo>
                    <a:lnTo>
                      <a:pt x="8" y="70"/>
                    </a:lnTo>
                    <a:lnTo>
                      <a:pt x="13" y="76"/>
                    </a:lnTo>
                    <a:lnTo>
                      <a:pt x="20" y="82"/>
                    </a:lnTo>
                    <a:lnTo>
                      <a:pt x="27" y="86"/>
                    </a:lnTo>
                    <a:lnTo>
                      <a:pt x="36" y="88"/>
                    </a:lnTo>
                    <a:lnTo>
                      <a:pt x="44" y="89"/>
                    </a:lnTo>
                    <a:lnTo>
                      <a:pt x="44" y="89"/>
                    </a:lnTo>
                    <a:lnTo>
                      <a:pt x="54" y="88"/>
                    </a:lnTo>
                    <a:lnTo>
                      <a:pt x="62" y="86"/>
                    </a:lnTo>
                    <a:lnTo>
                      <a:pt x="69" y="82"/>
                    </a:lnTo>
                    <a:lnTo>
                      <a:pt x="77" y="76"/>
                    </a:lnTo>
                    <a:lnTo>
                      <a:pt x="82" y="70"/>
                    </a:lnTo>
                    <a:lnTo>
                      <a:pt x="86" y="62"/>
                    </a:lnTo>
                    <a:lnTo>
                      <a:pt x="89" y="54"/>
                    </a:lnTo>
                    <a:lnTo>
                      <a:pt x="90" y="44"/>
                    </a:lnTo>
                    <a:lnTo>
                      <a:pt x="90" y="44"/>
                    </a:lnTo>
                    <a:lnTo>
                      <a:pt x="89" y="35"/>
                    </a:lnTo>
                    <a:lnTo>
                      <a:pt x="86" y="27"/>
                    </a:lnTo>
                    <a:lnTo>
                      <a:pt x="82" y="19"/>
                    </a:lnTo>
                    <a:lnTo>
                      <a:pt x="77" y="13"/>
                    </a:lnTo>
                    <a:lnTo>
                      <a:pt x="69" y="7"/>
                    </a:lnTo>
                    <a:lnTo>
                      <a:pt x="62" y="3"/>
                    </a:lnTo>
                    <a:lnTo>
                      <a:pt x="54" y="1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  <a:moveTo>
                      <a:pt x="44" y="75"/>
                    </a:moveTo>
                    <a:lnTo>
                      <a:pt x="44" y="75"/>
                    </a:lnTo>
                    <a:lnTo>
                      <a:pt x="39" y="74"/>
                    </a:lnTo>
                    <a:lnTo>
                      <a:pt x="33" y="73"/>
                    </a:lnTo>
                    <a:lnTo>
                      <a:pt x="27" y="70"/>
                    </a:lnTo>
                    <a:lnTo>
                      <a:pt x="23" y="66"/>
                    </a:lnTo>
                    <a:lnTo>
                      <a:pt x="20" y="61"/>
                    </a:lnTo>
                    <a:lnTo>
                      <a:pt x="16" y="56"/>
                    </a:lnTo>
                    <a:lnTo>
                      <a:pt x="14" y="51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14" y="39"/>
                    </a:lnTo>
                    <a:lnTo>
                      <a:pt x="16" y="32"/>
                    </a:lnTo>
                    <a:lnTo>
                      <a:pt x="20" y="28"/>
                    </a:lnTo>
                    <a:lnTo>
                      <a:pt x="23" y="22"/>
                    </a:lnTo>
                    <a:lnTo>
                      <a:pt x="27" y="19"/>
                    </a:lnTo>
                    <a:lnTo>
                      <a:pt x="33" y="16"/>
                    </a:lnTo>
                    <a:lnTo>
                      <a:pt x="39" y="15"/>
                    </a:lnTo>
                    <a:lnTo>
                      <a:pt x="44" y="14"/>
                    </a:lnTo>
                    <a:lnTo>
                      <a:pt x="44" y="14"/>
                    </a:lnTo>
                    <a:lnTo>
                      <a:pt x="51" y="15"/>
                    </a:lnTo>
                    <a:lnTo>
                      <a:pt x="56" y="16"/>
                    </a:lnTo>
                    <a:lnTo>
                      <a:pt x="62" y="19"/>
                    </a:lnTo>
                    <a:lnTo>
                      <a:pt x="66" y="22"/>
                    </a:lnTo>
                    <a:lnTo>
                      <a:pt x="70" y="28"/>
                    </a:lnTo>
                    <a:lnTo>
                      <a:pt x="73" y="32"/>
                    </a:lnTo>
                    <a:lnTo>
                      <a:pt x="75" y="39"/>
                    </a:lnTo>
                    <a:lnTo>
                      <a:pt x="76" y="44"/>
                    </a:lnTo>
                    <a:lnTo>
                      <a:pt x="76" y="44"/>
                    </a:lnTo>
                    <a:lnTo>
                      <a:pt x="75" y="51"/>
                    </a:lnTo>
                    <a:lnTo>
                      <a:pt x="73" y="56"/>
                    </a:lnTo>
                    <a:lnTo>
                      <a:pt x="70" y="61"/>
                    </a:lnTo>
                    <a:lnTo>
                      <a:pt x="66" y="66"/>
                    </a:lnTo>
                    <a:lnTo>
                      <a:pt x="62" y="70"/>
                    </a:lnTo>
                    <a:lnTo>
                      <a:pt x="56" y="73"/>
                    </a:lnTo>
                    <a:lnTo>
                      <a:pt x="51" y="74"/>
                    </a:lnTo>
                    <a:lnTo>
                      <a:pt x="44" y="75"/>
                    </a:lnTo>
                    <a:lnTo>
                      <a:pt x="44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5" name="Freeform 84"/>
              <p:cNvSpPr>
                <a:spLocks noEditPoints="1"/>
              </p:cNvSpPr>
              <p:nvPr/>
            </p:nvSpPr>
            <p:spPr bwMode="auto">
              <a:xfrm>
                <a:off x="3352800" y="3486150"/>
                <a:ext cx="200025" cy="201613"/>
              </a:xfrm>
              <a:custGeom>
                <a:avLst/>
                <a:gdLst>
                  <a:gd name="T0" fmla="*/ 111 w 126"/>
                  <a:gd name="T1" fmla="*/ 45 h 127"/>
                  <a:gd name="T2" fmla="*/ 117 w 126"/>
                  <a:gd name="T3" fmla="*/ 27 h 127"/>
                  <a:gd name="T4" fmla="*/ 93 w 126"/>
                  <a:gd name="T5" fmla="*/ 10 h 127"/>
                  <a:gd name="T6" fmla="*/ 82 w 126"/>
                  <a:gd name="T7" fmla="*/ 5 h 127"/>
                  <a:gd name="T8" fmla="*/ 53 w 126"/>
                  <a:gd name="T9" fmla="*/ 0 h 127"/>
                  <a:gd name="T10" fmla="*/ 44 w 126"/>
                  <a:gd name="T11" fmla="*/ 15 h 127"/>
                  <a:gd name="T12" fmla="*/ 27 w 126"/>
                  <a:gd name="T13" fmla="*/ 10 h 127"/>
                  <a:gd name="T14" fmla="*/ 11 w 126"/>
                  <a:gd name="T15" fmla="*/ 34 h 127"/>
                  <a:gd name="T16" fmla="*/ 5 w 126"/>
                  <a:gd name="T17" fmla="*/ 45 h 127"/>
                  <a:gd name="T18" fmla="*/ 0 w 126"/>
                  <a:gd name="T19" fmla="*/ 73 h 127"/>
                  <a:gd name="T20" fmla="*/ 15 w 126"/>
                  <a:gd name="T21" fmla="*/ 82 h 127"/>
                  <a:gd name="T22" fmla="*/ 10 w 126"/>
                  <a:gd name="T23" fmla="*/ 100 h 127"/>
                  <a:gd name="T24" fmla="*/ 33 w 126"/>
                  <a:gd name="T25" fmla="*/ 116 h 127"/>
                  <a:gd name="T26" fmla="*/ 44 w 126"/>
                  <a:gd name="T27" fmla="*/ 122 h 127"/>
                  <a:gd name="T28" fmla="*/ 72 w 126"/>
                  <a:gd name="T29" fmla="*/ 127 h 127"/>
                  <a:gd name="T30" fmla="*/ 82 w 126"/>
                  <a:gd name="T31" fmla="*/ 112 h 127"/>
                  <a:gd name="T32" fmla="*/ 99 w 126"/>
                  <a:gd name="T33" fmla="*/ 116 h 127"/>
                  <a:gd name="T34" fmla="*/ 116 w 126"/>
                  <a:gd name="T35" fmla="*/ 93 h 127"/>
                  <a:gd name="T36" fmla="*/ 121 w 126"/>
                  <a:gd name="T37" fmla="*/ 82 h 127"/>
                  <a:gd name="T38" fmla="*/ 126 w 126"/>
                  <a:gd name="T39" fmla="*/ 54 h 127"/>
                  <a:gd name="T40" fmla="*/ 98 w 126"/>
                  <a:gd name="T41" fmla="*/ 73 h 127"/>
                  <a:gd name="T42" fmla="*/ 100 w 126"/>
                  <a:gd name="T43" fmla="*/ 96 h 127"/>
                  <a:gd name="T44" fmla="*/ 81 w 126"/>
                  <a:gd name="T45" fmla="*/ 95 h 127"/>
                  <a:gd name="T46" fmla="*/ 67 w 126"/>
                  <a:gd name="T47" fmla="*/ 113 h 127"/>
                  <a:gd name="T48" fmla="*/ 54 w 126"/>
                  <a:gd name="T49" fmla="*/ 98 h 127"/>
                  <a:gd name="T50" fmla="*/ 31 w 126"/>
                  <a:gd name="T51" fmla="*/ 101 h 127"/>
                  <a:gd name="T52" fmla="*/ 32 w 126"/>
                  <a:gd name="T53" fmla="*/ 82 h 127"/>
                  <a:gd name="T54" fmla="*/ 14 w 126"/>
                  <a:gd name="T55" fmla="*/ 68 h 127"/>
                  <a:gd name="T56" fmla="*/ 28 w 126"/>
                  <a:gd name="T57" fmla="*/ 54 h 127"/>
                  <a:gd name="T58" fmla="*/ 26 w 126"/>
                  <a:gd name="T59" fmla="*/ 31 h 127"/>
                  <a:gd name="T60" fmla="*/ 45 w 126"/>
                  <a:gd name="T61" fmla="*/ 32 h 127"/>
                  <a:gd name="T62" fmla="*/ 59 w 126"/>
                  <a:gd name="T63" fmla="*/ 14 h 127"/>
                  <a:gd name="T64" fmla="*/ 72 w 126"/>
                  <a:gd name="T65" fmla="*/ 29 h 127"/>
                  <a:gd name="T66" fmla="*/ 95 w 126"/>
                  <a:gd name="T67" fmla="*/ 26 h 127"/>
                  <a:gd name="T68" fmla="*/ 94 w 126"/>
                  <a:gd name="T69" fmla="*/ 45 h 127"/>
                  <a:gd name="T70" fmla="*/ 112 w 126"/>
                  <a:gd name="T71" fmla="*/ 59 h 127"/>
                  <a:gd name="T72" fmla="*/ 98 w 126"/>
                  <a:gd name="T73" fmla="*/ 73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6" h="127">
                    <a:moveTo>
                      <a:pt x="121" y="47"/>
                    </a:moveTo>
                    <a:lnTo>
                      <a:pt x="111" y="45"/>
                    </a:lnTo>
                    <a:lnTo>
                      <a:pt x="117" y="35"/>
                    </a:lnTo>
                    <a:lnTo>
                      <a:pt x="117" y="27"/>
                    </a:lnTo>
                    <a:lnTo>
                      <a:pt x="102" y="12"/>
                    </a:lnTo>
                    <a:lnTo>
                      <a:pt x="93" y="10"/>
                    </a:lnTo>
                    <a:lnTo>
                      <a:pt x="84" y="16"/>
                    </a:lnTo>
                    <a:lnTo>
                      <a:pt x="82" y="5"/>
                    </a:lnTo>
                    <a:lnTo>
                      <a:pt x="75" y="0"/>
                    </a:lnTo>
                    <a:lnTo>
                      <a:pt x="53" y="0"/>
                    </a:lnTo>
                    <a:lnTo>
                      <a:pt x="46" y="5"/>
                    </a:lnTo>
                    <a:lnTo>
                      <a:pt x="44" y="15"/>
                    </a:lnTo>
                    <a:lnTo>
                      <a:pt x="36" y="9"/>
                    </a:lnTo>
                    <a:lnTo>
                      <a:pt x="27" y="10"/>
                    </a:lnTo>
                    <a:lnTo>
                      <a:pt x="12" y="26"/>
                    </a:lnTo>
                    <a:lnTo>
                      <a:pt x="11" y="34"/>
                    </a:lnTo>
                    <a:lnTo>
                      <a:pt x="15" y="43"/>
                    </a:lnTo>
                    <a:lnTo>
                      <a:pt x="5" y="45"/>
                    </a:lnTo>
                    <a:lnTo>
                      <a:pt x="0" y="51"/>
                    </a:lnTo>
                    <a:lnTo>
                      <a:pt x="0" y="73"/>
                    </a:lnTo>
                    <a:lnTo>
                      <a:pt x="5" y="80"/>
                    </a:lnTo>
                    <a:lnTo>
                      <a:pt x="15" y="82"/>
                    </a:lnTo>
                    <a:lnTo>
                      <a:pt x="9" y="91"/>
                    </a:lnTo>
                    <a:lnTo>
                      <a:pt x="10" y="100"/>
                    </a:lnTo>
                    <a:lnTo>
                      <a:pt x="25" y="115"/>
                    </a:lnTo>
                    <a:lnTo>
                      <a:pt x="33" y="116"/>
                    </a:lnTo>
                    <a:lnTo>
                      <a:pt x="42" y="111"/>
                    </a:lnTo>
                    <a:lnTo>
                      <a:pt x="44" y="122"/>
                    </a:lnTo>
                    <a:lnTo>
                      <a:pt x="52" y="127"/>
                    </a:lnTo>
                    <a:lnTo>
                      <a:pt x="72" y="127"/>
                    </a:lnTo>
                    <a:lnTo>
                      <a:pt x="80" y="122"/>
                    </a:lnTo>
                    <a:lnTo>
                      <a:pt x="82" y="112"/>
                    </a:lnTo>
                    <a:lnTo>
                      <a:pt x="91" y="117"/>
                    </a:lnTo>
                    <a:lnTo>
                      <a:pt x="99" y="116"/>
                    </a:lnTo>
                    <a:lnTo>
                      <a:pt x="114" y="101"/>
                    </a:lnTo>
                    <a:lnTo>
                      <a:pt x="116" y="93"/>
                    </a:lnTo>
                    <a:lnTo>
                      <a:pt x="111" y="84"/>
                    </a:lnTo>
                    <a:lnTo>
                      <a:pt x="121" y="82"/>
                    </a:lnTo>
                    <a:lnTo>
                      <a:pt x="126" y="75"/>
                    </a:lnTo>
                    <a:lnTo>
                      <a:pt x="126" y="54"/>
                    </a:lnTo>
                    <a:lnTo>
                      <a:pt x="121" y="47"/>
                    </a:lnTo>
                    <a:close/>
                    <a:moveTo>
                      <a:pt x="98" y="73"/>
                    </a:moveTo>
                    <a:lnTo>
                      <a:pt x="94" y="84"/>
                    </a:lnTo>
                    <a:lnTo>
                      <a:pt x="100" y="96"/>
                    </a:lnTo>
                    <a:lnTo>
                      <a:pt x="94" y="102"/>
                    </a:lnTo>
                    <a:lnTo>
                      <a:pt x="81" y="95"/>
                    </a:lnTo>
                    <a:lnTo>
                      <a:pt x="70" y="99"/>
                    </a:lnTo>
                    <a:lnTo>
                      <a:pt x="67" y="113"/>
                    </a:lnTo>
                    <a:lnTo>
                      <a:pt x="57" y="113"/>
                    </a:lnTo>
                    <a:lnTo>
                      <a:pt x="54" y="98"/>
                    </a:lnTo>
                    <a:lnTo>
                      <a:pt x="43" y="94"/>
                    </a:lnTo>
                    <a:lnTo>
                      <a:pt x="31" y="101"/>
                    </a:lnTo>
                    <a:lnTo>
                      <a:pt x="24" y="94"/>
                    </a:lnTo>
                    <a:lnTo>
                      <a:pt x="32" y="82"/>
                    </a:lnTo>
                    <a:lnTo>
                      <a:pt x="28" y="71"/>
                    </a:lnTo>
                    <a:lnTo>
                      <a:pt x="14" y="68"/>
                    </a:lnTo>
                    <a:lnTo>
                      <a:pt x="14" y="58"/>
                    </a:lnTo>
                    <a:lnTo>
                      <a:pt x="28" y="54"/>
                    </a:lnTo>
                    <a:lnTo>
                      <a:pt x="32" y="44"/>
                    </a:lnTo>
                    <a:lnTo>
                      <a:pt x="26" y="31"/>
                    </a:lnTo>
                    <a:lnTo>
                      <a:pt x="32" y="24"/>
                    </a:lnTo>
                    <a:lnTo>
                      <a:pt x="45" y="32"/>
                    </a:lnTo>
                    <a:lnTo>
                      <a:pt x="56" y="28"/>
                    </a:lnTo>
                    <a:lnTo>
                      <a:pt x="59" y="14"/>
                    </a:lnTo>
                    <a:lnTo>
                      <a:pt x="69" y="14"/>
                    </a:lnTo>
                    <a:lnTo>
                      <a:pt x="72" y="29"/>
                    </a:lnTo>
                    <a:lnTo>
                      <a:pt x="83" y="33"/>
                    </a:lnTo>
                    <a:lnTo>
                      <a:pt x="95" y="26"/>
                    </a:lnTo>
                    <a:lnTo>
                      <a:pt x="103" y="33"/>
                    </a:lnTo>
                    <a:lnTo>
                      <a:pt x="94" y="45"/>
                    </a:lnTo>
                    <a:lnTo>
                      <a:pt x="98" y="56"/>
                    </a:lnTo>
                    <a:lnTo>
                      <a:pt x="112" y="59"/>
                    </a:lnTo>
                    <a:lnTo>
                      <a:pt x="112" y="70"/>
                    </a:lnTo>
                    <a:lnTo>
                      <a:pt x="98" y="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6" name="Freeform 85"/>
              <p:cNvSpPr>
                <a:spLocks noEditPoints="1"/>
              </p:cNvSpPr>
              <p:nvPr/>
            </p:nvSpPr>
            <p:spPr bwMode="auto">
              <a:xfrm>
                <a:off x="3414713" y="3549650"/>
                <a:ext cx="74613" cy="74613"/>
              </a:xfrm>
              <a:custGeom>
                <a:avLst/>
                <a:gdLst>
                  <a:gd name="T0" fmla="*/ 24 w 47"/>
                  <a:gd name="T1" fmla="*/ 0 h 47"/>
                  <a:gd name="T2" fmla="*/ 24 w 47"/>
                  <a:gd name="T3" fmla="*/ 0 h 47"/>
                  <a:gd name="T4" fmla="*/ 19 w 47"/>
                  <a:gd name="T5" fmla="*/ 0 h 47"/>
                  <a:gd name="T6" fmla="*/ 15 w 47"/>
                  <a:gd name="T7" fmla="*/ 2 h 47"/>
                  <a:gd name="T8" fmla="*/ 11 w 47"/>
                  <a:gd name="T9" fmla="*/ 4 h 47"/>
                  <a:gd name="T10" fmla="*/ 7 w 47"/>
                  <a:gd name="T11" fmla="*/ 6 h 47"/>
                  <a:gd name="T12" fmla="*/ 4 w 47"/>
                  <a:gd name="T13" fmla="*/ 10 h 47"/>
                  <a:gd name="T14" fmla="*/ 2 w 47"/>
                  <a:gd name="T15" fmla="*/ 14 h 47"/>
                  <a:gd name="T16" fmla="*/ 1 w 47"/>
                  <a:gd name="T17" fmla="*/ 19 h 47"/>
                  <a:gd name="T18" fmla="*/ 0 w 47"/>
                  <a:gd name="T19" fmla="*/ 23 h 47"/>
                  <a:gd name="T20" fmla="*/ 0 w 47"/>
                  <a:gd name="T21" fmla="*/ 23 h 47"/>
                  <a:gd name="T22" fmla="*/ 1 w 47"/>
                  <a:gd name="T23" fmla="*/ 28 h 47"/>
                  <a:gd name="T24" fmla="*/ 2 w 47"/>
                  <a:gd name="T25" fmla="*/ 33 h 47"/>
                  <a:gd name="T26" fmla="*/ 4 w 47"/>
                  <a:gd name="T27" fmla="*/ 36 h 47"/>
                  <a:gd name="T28" fmla="*/ 7 w 47"/>
                  <a:gd name="T29" fmla="*/ 41 h 47"/>
                  <a:gd name="T30" fmla="*/ 11 w 47"/>
                  <a:gd name="T31" fmla="*/ 43 h 47"/>
                  <a:gd name="T32" fmla="*/ 15 w 47"/>
                  <a:gd name="T33" fmla="*/ 45 h 47"/>
                  <a:gd name="T34" fmla="*/ 19 w 47"/>
                  <a:gd name="T35" fmla="*/ 47 h 47"/>
                  <a:gd name="T36" fmla="*/ 24 w 47"/>
                  <a:gd name="T37" fmla="*/ 47 h 47"/>
                  <a:gd name="T38" fmla="*/ 24 w 47"/>
                  <a:gd name="T39" fmla="*/ 47 h 47"/>
                  <a:gd name="T40" fmla="*/ 29 w 47"/>
                  <a:gd name="T41" fmla="*/ 47 h 47"/>
                  <a:gd name="T42" fmla="*/ 33 w 47"/>
                  <a:gd name="T43" fmla="*/ 45 h 47"/>
                  <a:gd name="T44" fmla="*/ 38 w 47"/>
                  <a:gd name="T45" fmla="*/ 43 h 47"/>
                  <a:gd name="T46" fmla="*/ 41 w 47"/>
                  <a:gd name="T47" fmla="*/ 41 h 47"/>
                  <a:gd name="T48" fmla="*/ 44 w 47"/>
                  <a:gd name="T49" fmla="*/ 36 h 47"/>
                  <a:gd name="T50" fmla="*/ 46 w 47"/>
                  <a:gd name="T51" fmla="*/ 33 h 47"/>
                  <a:gd name="T52" fmla="*/ 47 w 47"/>
                  <a:gd name="T53" fmla="*/ 28 h 47"/>
                  <a:gd name="T54" fmla="*/ 47 w 47"/>
                  <a:gd name="T55" fmla="*/ 23 h 47"/>
                  <a:gd name="T56" fmla="*/ 47 w 47"/>
                  <a:gd name="T57" fmla="*/ 23 h 47"/>
                  <a:gd name="T58" fmla="*/ 47 w 47"/>
                  <a:gd name="T59" fmla="*/ 19 h 47"/>
                  <a:gd name="T60" fmla="*/ 46 w 47"/>
                  <a:gd name="T61" fmla="*/ 14 h 47"/>
                  <a:gd name="T62" fmla="*/ 44 w 47"/>
                  <a:gd name="T63" fmla="*/ 10 h 47"/>
                  <a:gd name="T64" fmla="*/ 41 w 47"/>
                  <a:gd name="T65" fmla="*/ 6 h 47"/>
                  <a:gd name="T66" fmla="*/ 38 w 47"/>
                  <a:gd name="T67" fmla="*/ 4 h 47"/>
                  <a:gd name="T68" fmla="*/ 33 w 47"/>
                  <a:gd name="T69" fmla="*/ 2 h 47"/>
                  <a:gd name="T70" fmla="*/ 29 w 47"/>
                  <a:gd name="T71" fmla="*/ 0 h 47"/>
                  <a:gd name="T72" fmla="*/ 24 w 47"/>
                  <a:gd name="T73" fmla="*/ 0 h 47"/>
                  <a:gd name="T74" fmla="*/ 24 w 47"/>
                  <a:gd name="T75" fmla="*/ 0 h 47"/>
                  <a:gd name="T76" fmla="*/ 24 w 47"/>
                  <a:gd name="T77" fmla="*/ 33 h 47"/>
                  <a:gd name="T78" fmla="*/ 24 w 47"/>
                  <a:gd name="T79" fmla="*/ 33 h 47"/>
                  <a:gd name="T80" fmla="*/ 20 w 47"/>
                  <a:gd name="T81" fmla="*/ 32 h 47"/>
                  <a:gd name="T82" fmla="*/ 17 w 47"/>
                  <a:gd name="T83" fmla="*/ 30 h 47"/>
                  <a:gd name="T84" fmla="*/ 15 w 47"/>
                  <a:gd name="T85" fmla="*/ 27 h 47"/>
                  <a:gd name="T86" fmla="*/ 15 w 47"/>
                  <a:gd name="T87" fmla="*/ 23 h 47"/>
                  <a:gd name="T88" fmla="*/ 15 w 47"/>
                  <a:gd name="T89" fmla="*/ 23 h 47"/>
                  <a:gd name="T90" fmla="*/ 15 w 47"/>
                  <a:gd name="T91" fmla="*/ 20 h 47"/>
                  <a:gd name="T92" fmla="*/ 17 w 47"/>
                  <a:gd name="T93" fmla="*/ 17 h 47"/>
                  <a:gd name="T94" fmla="*/ 20 w 47"/>
                  <a:gd name="T95" fmla="*/ 15 h 47"/>
                  <a:gd name="T96" fmla="*/ 24 w 47"/>
                  <a:gd name="T97" fmla="*/ 14 h 47"/>
                  <a:gd name="T98" fmla="*/ 24 w 47"/>
                  <a:gd name="T99" fmla="*/ 14 h 47"/>
                  <a:gd name="T100" fmla="*/ 28 w 47"/>
                  <a:gd name="T101" fmla="*/ 15 h 47"/>
                  <a:gd name="T102" fmla="*/ 31 w 47"/>
                  <a:gd name="T103" fmla="*/ 17 h 47"/>
                  <a:gd name="T104" fmla="*/ 33 w 47"/>
                  <a:gd name="T105" fmla="*/ 20 h 47"/>
                  <a:gd name="T106" fmla="*/ 33 w 47"/>
                  <a:gd name="T107" fmla="*/ 23 h 47"/>
                  <a:gd name="T108" fmla="*/ 33 w 47"/>
                  <a:gd name="T109" fmla="*/ 23 h 47"/>
                  <a:gd name="T110" fmla="*/ 33 w 47"/>
                  <a:gd name="T111" fmla="*/ 27 h 47"/>
                  <a:gd name="T112" fmla="*/ 31 w 47"/>
                  <a:gd name="T113" fmla="*/ 30 h 47"/>
                  <a:gd name="T114" fmla="*/ 28 w 47"/>
                  <a:gd name="T115" fmla="*/ 32 h 47"/>
                  <a:gd name="T116" fmla="*/ 24 w 47"/>
                  <a:gd name="T117" fmla="*/ 33 h 47"/>
                  <a:gd name="T118" fmla="*/ 24 w 47"/>
                  <a:gd name="T119" fmla="*/ 33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47" h="47">
                    <a:moveTo>
                      <a:pt x="24" y="0"/>
                    </a:moveTo>
                    <a:lnTo>
                      <a:pt x="24" y="0"/>
                    </a:lnTo>
                    <a:lnTo>
                      <a:pt x="19" y="0"/>
                    </a:lnTo>
                    <a:lnTo>
                      <a:pt x="15" y="2"/>
                    </a:lnTo>
                    <a:lnTo>
                      <a:pt x="11" y="4"/>
                    </a:lnTo>
                    <a:lnTo>
                      <a:pt x="7" y="6"/>
                    </a:lnTo>
                    <a:lnTo>
                      <a:pt x="4" y="10"/>
                    </a:lnTo>
                    <a:lnTo>
                      <a:pt x="2" y="14"/>
                    </a:lnTo>
                    <a:lnTo>
                      <a:pt x="1" y="19"/>
                    </a:lnTo>
                    <a:lnTo>
                      <a:pt x="0" y="23"/>
                    </a:lnTo>
                    <a:lnTo>
                      <a:pt x="0" y="23"/>
                    </a:lnTo>
                    <a:lnTo>
                      <a:pt x="1" y="28"/>
                    </a:lnTo>
                    <a:lnTo>
                      <a:pt x="2" y="33"/>
                    </a:lnTo>
                    <a:lnTo>
                      <a:pt x="4" y="36"/>
                    </a:lnTo>
                    <a:lnTo>
                      <a:pt x="7" y="41"/>
                    </a:lnTo>
                    <a:lnTo>
                      <a:pt x="11" y="43"/>
                    </a:lnTo>
                    <a:lnTo>
                      <a:pt x="15" y="45"/>
                    </a:lnTo>
                    <a:lnTo>
                      <a:pt x="19" y="47"/>
                    </a:lnTo>
                    <a:lnTo>
                      <a:pt x="24" y="47"/>
                    </a:lnTo>
                    <a:lnTo>
                      <a:pt x="24" y="47"/>
                    </a:lnTo>
                    <a:lnTo>
                      <a:pt x="29" y="47"/>
                    </a:lnTo>
                    <a:lnTo>
                      <a:pt x="33" y="45"/>
                    </a:lnTo>
                    <a:lnTo>
                      <a:pt x="38" y="43"/>
                    </a:lnTo>
                    <a:lnTo>
                      <a:pt x="41" y="41"/>
                    </a:lnTo>
                    <a:lnTo>
                      <a:pt x="44" y="36"/>
                    </a:lnTo>
                    <a:lnTo>
                      <a:pt x="46" y="33"/>
                    </a:lnTo>
                    <a:lnTo>
                      <a:pt x="47" y="28"/>
                    </a:lnTo>
                    <a:lnTo>
                      <a:pt x="47" y="23"/>
                    </a:lnTo>
                    <a:lnTo>
                      <a:pt x="47" y="23"/>
                    </a:lnTo>
                    <a:lnTo>
                      <a:pt x="47" y="19"/>
                    </a:lnTo>
                    <a:lnTo>
                      <a:pt x="46" y="14"/>
                    </a:lnTo>
                    <a:lnTo>
                      <a:pt x="44" y="10"/>
                    </a:lnTo>
                    <a:lnTo>
                      <a:pt x="41" y="6"/>
                    </a:lnTo>
                    <a:lnTo>
                      <a:pt x="38" y="4"/>
                    </a:lnTo>
                    <a:lnTo>
                      <a:pt x="33" y="2"/>
                    </a:lnTo>
                    <a:lnTo>
                      <a:pt x="29" y="0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  <a:moveTo>
                      <a:pt x="24" y="33"/>
                    </a:moveTo>
                    <a:lnTo>
                      <a:pt x="24" y="33"/>
                    </a:lnTo>
                    <a:lnTo>
                      <a:pt x="20" y="32"/>
                    </a:lnTo>
                    <a:lnTo>
                      <a:pt x="17" y="30"/>
                    </a:lnTo>
                    <a:lnTo>
                      <a:pt x="15" y="27"/>
                    </a:lnTo>
                    <a:lnTo>
                      <a:pt x="15" y="23"/>
                    </a:lnTo>
                    <a:lnTo>
                      <a:pt x="15" y="23"/>
                    </a:lnTo>
                    <a:lnTo>
                      <a:pt x="15" y="20"/>
                    </a:lnTo>
                    <a:lnTo>
                      <a:pt x="17" y="17"/>
                    </a:lnTo>
                    <a:lnTo>
                      <a:pt x="20" y="15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8" y="15"/>
                    </a:lnTo>
                    <a:lnTo>
                      <a:pt x="31" y="17"/>
                    </a:lnTo>
                    <a:lnTo>
                      <a:pt x="33" y="20"/>
                    </a:lnTo>
                    <a:lnTo>
                      <a:pt x="33" y="23"/>
                    </a:lnTo>
                    <a:lnTo>
                      <a:pt x="33" y="23"/>
                    </a:lnTo>
                    <a:lnTo>
                      <a:pt x="33" y="27"/>
                    </a:lnTo>
                    <a:lnTo>
                      <a:pt x="31" y="30"/>
                    </a:lnTo>
                    <a:lnTo>
                      <a:pt x="28" y="32"/>
                    </a:lnTo>
                    <a:lnTo>
                      <a:pt x="24" y="33"/>
                    </a:lnTo>
                    <a:lnTo>
                      <a:pt x="24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7" name="Freeform 86"/>
              <p:cNvSpPr>
                <a:spLocks/>
              </p:cNvSpPr>
              <p:nvPr/>
            </p:nvSpPr>
            <p:spPr bwMode="auto">
              <a:xfrm>
                <a:off x="2921000" y="3421063"/>
                <a:ext cx="165100" cy="163513"/>
              </a:xfrm>
              <a:custGeom>
                <a:avLst/>
                <a:gdLst>
                  <a:gd name="T0" fmla="*/ 104 w 104"/>
                  <a:gd name="T1" fmla="*/ 14 h 103"/>
                  <a:gd name="T2" fmla="*/ 104 w 104"/>
                  <a:gd name="T3" fmla="*/ 0 h 103"/>
                  <a:gd name="T4" fmla="*/ 104 w 104"/>
                  <a:gd name="T5" fmla="*/ 0 h 103"/>
                  <a:gd name="T6" fmla="*/ 93 w 104"/>
                  <a:gd name="T7" fmla="*/ 0 h 103"/>
                  <a:gd name="T8" fmla="*/ 83 w 104"/>
                  <a:gd name="T9" fmla="*/ 2 h 103"/>
                  <a:gd name="T10" fmla="*/ 73 w 104"/>
                  <a:gd name="T11" fmla="*/ 4 h 103"/>
                  <a:gd name="T12" fmla="*/ 64 w 104"/>
                  <a:gd name="T13" fmla="*/ 7 h 103"/>
                  <a:gd name="T14" fmla="*/ 54 w 104"/>
                  <a:gd name="T15" fmla="*/ 11 h 103"/>
                  <a:gd name="T16" fmla="*/ 45 w 104"/>
                  <a:gd name="T17" fmla="*/ 17 h 103"/>
                  <a:gd name="T18" fmla="*/ 38 w 104"/>
                  <a:gd name="T19" fmla="*/ 23 h 103"/>
                  <a:gd name="T20" fmla="*/ 30 w 104"/>
                  <a:gd name="T21" fmla="*/ 30 h 103"/>
                  <a:gd name="T22" fmla="*/ 24 w 104"/>
                  <a:gd name="T23" fmla="*/ 37 h 103"/>
                  <a:gd name="T24" fmla="*/ 17 w 104"/>
                  <a:gd name="T25" fmla="*/ 45 h 103"/>
                  <a:gd name="T26" fmla="*/ 13 w 104"/>
                  <a:gd name="T27" fmla="*/ 54 h 103"/>
                  <a:gd name="T28" fmla="*/ 7 w 104"/>
                  <a:gd name="T29" fmla="*/ 62 h 103"/>
                  <a:gd name="T30" fmla="*/ 4 w 104"/>
                  <a:gd name="T31" fmla="*/ 72 h 103"/>
                  <a:gd name="T32" fmla="*/ 2 w 104"/>
                  <a:gd name="T33" fmla="*/ 82 h 103"/>
                  <a:gd name="T34" fmla="*/ 0 w 104"/>
                  <a:gd name="T35" fmla="*/ 92 h 103"/>
                  <a:gd name="T36" fmla="*/ 0 w 104"/>
                  <a:gd name="T37" fmla="*/ 103 h 103"/>
                  <a:gd name="T38" fmla="*/ 14 w 104"/>
                  <a:gd name="T39" fmla="*/ 103 h 103"/>
                  <a:gd name="T40" fmla="*/ 14 w 104"/>
                  <a:gd name="T41" fmla="*/ 103 h 103"/>
                  <a:gd name="T42" fmla="*/ 14 w 104"/>
                  <a:gd name="T43" fmla="*/ 94 h 103"/>
                  <a:gd name="T44" fmla="*/ 16 w 104"/>
                  <a:gd name="T45" fmla="*/ 85 h 103"/>
                  <a:gd name="T46" fmla="*/ 18 w 104"/>
                  <a:gd name="T47" fmla="*/ 76 h 103"/>
                  <a:gd name="T48" fmla="*/ 21 w 104"/>
                  <a:gd name="T49" fmla="*/ 68 h 103"/>
                  <a:gd name="T50" fmla="*/ 25 w 104"/>
                  <a:gd name="T51" fmla="*/ 60 h 103"/>
                  <a:gd name="T52" fmla="*/ 29 w 104"/>
                  <a:gd name="T53" fmla="*/ 53 h 103"/>
                  <a:gd name="T54" fmla="*/ 34 w 104"/>
                  <a:gd name="T55" fmla="*/ 46 h 103"/>
                  <a:gd name="T56" fmla="*/ 40 w 104"/>
                  <a:gd name="T57" fmla="*/ 40 h 103"/>
                  <a:gd name="T58" fmla="*/ 46 w 104"/>
                  <a:gd name="T59" fmla="*/ 34 h 103"/>
                  <a:gd name="T60" fmla="*/ 54 w 104"/>
                  <a:gd name="T61" fmla="*/ 29 h 103"/>
                  <a:gd name="T62" fmla="*/ 61 w 104"/>
                  <a:gd name="T63" fmla="*/ 24 h 103"/>
                  <a:gd name="T64" fmla="*/ 69 w 104"/>
                  <a:gd name="T65" fmla="*/ 20 h 103"/>
                  <a:gd name="T66" fmla="*/ 77 w 104"/>
                  <a:gd name="T67" fmla="*/ 17 h 103"/>
                  <a:gd name="T68" fmla="*/ 85 w 104"/>
                  <a:gd name="T69" fmla="*/ 15 h 103"/>
                  <a:gd name="T70" fmla="*/ 95 w 104"/>
                  <a:gd name="T71" fmla="*/ 14 h 103"/>
                  <a:gd name="T72" fmla="*/ 104 w 104"/>
                  <a:gd name="T73" fmla="*/ 14 h 103"/>
                  <a:gd name="T74" fmla="*/ 104 w 104"/>
                  <a:gd name="T75" fmla="*/ 14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4" h="103">
                    <a:moveTo>
                      <a:pt x="104" y="14"/>
                    </a:moveTo>
                    <a:lnTo>
                      <a:pt x="104" y="0"/>
                    </a:lnTo>
                    <a:lnTo>
                      <a:pt x="104" y="0"/>
                    </a:lnTo>
                    <a:lnTo>
                      <a:pt x="93" y="0"/>
                    </a:lnTo>
                    <a:lnTo>
                      <a:pt x="83" y="2"/>
                    </a:lnTo>
                    <a:lnTo>
                      <a:pt x="73" y="4"/>
                    </a:lnTo>
                    <a:lnTo>
                      <a:pt x="64" y="7"/>
                    </a:lnTo>
                    <a:lnTo>
                      <a:pt x="54" y="11"/>
                    </a:lnTo>
                    <a:lnTo>
                      <a:pt x="45" y="17"/>
                    </a:lnTo>
                    <a:lnTo>
                      <a:pt x="38" y="23"/>
                    </a:lnTo>
                    <a:lnTo>
                      <a:pt x="30" y="30"/>
                    </a:lnTo>
                    <a:lnTo>
                      <a:pt x="24" y="37"/>
                    </a:lnTo>
                    <a:lnTo>
                      <a:pt x="17" y="45"/>
                    </a:lnTo>
                    <a:lnTo>
                      <a:pt x="13" y="54"/>
                    </a:lnTo>
                    <a:lnTo>
                      <a:pt x="7" y="62"/>
                    </a:lnTo>
                    <a:lnTo>
                      <a:pt x="4" y="72"/>
                    </a:lnTo>
                    <a:lnTo>
                      <a:pt x="2" y="82"/>
                    </a:lnTo>
                    <a:lnTo>
                      <a:pt x="0" y="92"/>
                    </a:lnTo>
                    <a:lnTo>
                      <a:pt x="0" y="103"/>
                    </a:lnTo>
                    <a:lnTo>
                      <a:pt x="14" y="103"/>
                    </a:lnTo>
                    <a:lnTo>
                      <a:pt x="14" y="103"/>
                    </a:lnTo>
                    <a:lnTo>
                      <a:pt x="14" y="94"/>
                    </a:lnTo>
                    <a:lnTo>
                      <a:pt x="16" y="85"/>
                    </a:lnTo>
                    <a:lnTo>
                      <a:pt x="18" y="76"/>
                    </a:lnTo>
                    <a:lnTo>
                      <a:pt x="21" y="68"/>
                    </a:lnTo>
                    <a:lnTo>
                      <a:pt x="25" y="60"/>
                    </a:lnTo>
                    <a:lnTo>
                      <a:pt x="29" y="53"/>
                    </a:lnTo>
                    <a:lnTo>
                      <a:pt x="34" y="46"/>
                    </a:lnTo>
                    <a:lnTo>
                      <a:pt x="40" y="40"/>
                    </a:lnTo>
                    <a:lnTo>
                      <a:pt x="46" y="34"/>
                    </a:lnTo>
                    <a:lnTo>
                      <a:pt x="54" y="29"/>
                    </a:lnTo>
                    <a:lnTo>
                      <a:pt x="61" y="24"/>
                    </a:lnTo>
                    <a:lnTo>
                      <a:pt x="69" y="20"/>
                    </a:lnTo>
                    <a:lnTo>
                      <a:pt x="77" y="17"/>
                    </a:lnTo>
                    <a:lnTo>
                      <a:pt x="85" y="15"/>
                    </a:lnTo>
                    <a:lnTo>
                      <a:pt x="95" y="14"/>
                    </a:lnTo>
                    <a:lnTo>
                      <a:pt x="104" y="14"/>
                    </a:lnTo>
                    <a:lnTo>
                      <a:pt x="104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7" name="그룹 27"/>
          <p:cNvGrpSpPr/>
          <p:nvPr/>
        </p:nvGrpSpPr>
        <p:grpSpPr>
          <a:xfrm>
            <a:off x="4988161" y="5519147"/>
            <a:ext cx="2232104" cy="983510"/>
            <a:chOff x="7260818" y="1776145"/>
            <a:chExt cx="2047875" cy="902334"/>
          </a:xfrm>
        </p:grpSpPr>
        <p:sp>
          <p:nvSpPr>
            <p:cNvPr id="28" name="Rectangle 3"/>
            <p:cNvSpPr txBox="1">
              <a:spLocks noChangeArrowheads="1"/>
            </p:cNvSpPr>
            <p:nvPr/>
          </p:nvSpPr>
          <p:spPr bwMode="auto">
            <a:xfrm>
              <a:off x="7260818" y="1776145"/>
              <a:ext cx="2047874" cy="4066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marL="0" lvl="1">
                <a:lnSpc>
                  <a:spcPct val="80000"/>
                </a:lnSpc>
              </a:pPr>
              <a:r>
                <a:rPr lang="en-US" altLang="ko-KR" sz="20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02</a:t>
              </a:r>
            </a:p>
            <a:p>
              <a:pPr marL="0" lvl="1">
                <a:lnSpc>
                  <a:spcPct val="80000"/>
                </a:lnSpc>
              </a:pPr>
              <a:r>
                <a:rPr lang="zh-CN" altLang="en-US" sz="16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创立“人工智能创新中心”</a:t>
              </a:r>
              <a:endParaRPr lang="en-US" altLang="ko-KR" sz="1600" b="1" dirty="0">
                <a:solidFill>
                  <a:srgbClr val="C3595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29" name="Rectangle 3"/>
            <p:cNvSpPr txBox="1">
              <a:spLocks noChangeArrowheads="1"/>
            </p:cNvSpPr>
            <p:nvPr/>
          </p:nvSpPr>
          <p:spPr bwMode="auto">
            <a:xfrm>
              <a:off x="7260819" y="2233740"/>
              <a:ext cx="2047874" cy="4447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algn="l">
                <a:defRPr/>
              </a:pPr>
              <a:r>
                <a:rPr lang="zh-CN" altLang="en-US" sz="105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坚持培养和引进相结合，完善人工智能教育体系，加强人才储备和梯队建设</a:t>
              </a:r>
              <a:endParaRPr lang="en-US" altLang="ko-KR" sz="105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endParaRPr>
            </a:p>
          </p:txBody>
        </p:sp>
      </p:grpSp>
      <p:grpSp>
        <p:nvGrpSpPr>
          <p:cNvPr id="94" name="그룹 27"/>
          <p:cNvGrpSpPr/>
          <p:nvPr/>
        </p:nvGrpSpPr>
        <p:grpSpPr>
          <a:xfrm>
            <a:off x="6617226" y="4327655"/>
            <a:ext cx="2232103" cy="821926"/>
            <a:chOff x="7260819" y="1776145"/>
            <a:chExt cx="2047874" cy="754087"/>
          </a:xfrm>
        </p:grpSpPr>
        <p:sp>
          <p:nvSpPr>
            <p:cNvPr id="95" name="Rectangle 3"/>
            <p:cNvSpPr txBox="1">
              <a:spLocks noChangeArrowheads="1"/>
            </p:cNvSpPr>
            <p:nvPr/>
          </p:nvSpPr>
          <p:spPr bwMode="auto">
            <a:xfrm>
              <a:off x="7260819" y="1776145"/>
              <a:ext cx="1606606" cy="4066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marL="0" lvl="1">
                <a:lnSpc>
                  <a:spcPct val="80000"/>
                </a:lnSpc>
              </a:pPr>
              <a:r>
                <a:rPr lang="en-US" altLang="ko-KR" sz="20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03</a:t>
              </a:r>
            </a:p>
            <a:p>
              <a:pPr marL="0" lvl="1">
                <a:lnSpc>
                  <a:spcPct val="80000"/>
                </a:lnSpc>
              </a:pPr>
              <a:r>
                <a:rPr lang="zh-CN" altLang="en-US" sz="16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人才培养</a:t>
              </a:r>
              <a:endParaRPr lang="en-US" altLang="ko-KR" sz="1600" b="1" dirty="0">
                <a:solidFill>
                  <a:srgbClr val="C3595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96" name="Rectangle 3"/>
            <p:cNvSpPr txBox="1">
              <a:spLocks noChangeArrowheads="1"/>
            </p:cNvSpPr>
            <p:nvPr/>
          </p:nvSpPr>
          <p:spPr bwMode="auto">
            <a:xfrm>
              <a:off x="7260819" y="2233740"/>
              <a:ext cx="2047874" cy="2964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algn="l">
                <a:defRPr/>
              </a:pPr>
              <a:r>
                <a:rPr lang="en-US" altLang="ko-KR" sz="105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Pello seeks to create a pleasant and enjoyable presentation </a:t>
              </a:r>
            </a:p>
          </p:txBody>
        </p:sp>
      </p:grpSp>
      <p:grpSp>
        <p:nvGrpSpPr>
          <p:cNvPr id="97" name="그룹 27"/>
          <p:cNvGrpSpPr/>
          <p:nvPr/>
        </p:nvGrpSpPr>
        <p:grpSpPr>
          <a:xfrm>
            <a:off x="7158706" y="3053036"/>
            <a:ext cx="2463276" cy="821926"/>
            <a:chOff x="7260819" y="1776145"/>
            <a:chExt cx="2259967" cy="754087"/>
          </a:xfrm>
        </p:grpSpPr>
        <p:sp>
          <p:nvSpPr>
            <p:cNvPr id="98" name="Rectangle 3"/>
            <p:cNvSpPr txBox="1">
              <a:spLocks noChangeArrowheads="1"/>
            </p:cNvSpPr>
            <p:nvPr/>
          </p:nvSpPr>
          <p:spPr bwMode="auto">
            <a:xfrm>
              <a:off x="7260819" y="1776145"/>
              <a:ext cx="2259967" cy="4066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marL="0" lvl="1">
                <a:lnSpc>
                  <a:spcPct val="80000"/>
                </a:lnSpc>
              </a:pPr>
              <a:r>
                <a:rPr lang="en-US" altLang="ko-KR" sz="20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04</a:t>
              </a:r>
            </a:p>
            <a:p>
              <a:pPr marL="0" lvl="1">
                <a:lnSpc>
                  <a:spcPct val="80000"/>
                </a:lnSpc>
              </a:pPr>
              <a:r>
                <a:rPr lang="zh-CN" altLang="en-US" sz="16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创立“人工智能创新加速器”</a:t>
              </a:r>
              <a:endParaRPr lang="en-US" altLang="ko-KR" sz="1600" b="1" dirty="0">
                <a:solidFill>
                  <a:srgbClr val="C3595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99" name="Rectangle 3"/>
            <p:cNvSpPr txBox="1">
              <a:spLocks noChangeArrowheads="1"/>
            </p:cNvSpPr>
            <p:nvPr/>
          </p:nvSpPr>
          <p:spPr bwMode="auto">
            <a:xfrm>
              <a:off x="7260819" y="2233740"/>
              <a:ext cx="2047874" cy="2964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algn="l">
                <a:defRPr/>
              </a:pPr>
              <a:r>
                <a:rPr lang="zh-CN" altLang="en-US" sz="105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推动产业的创新与发展，充分发挥人工智能产业聚合能力和招商引智能力</a:t>
              </a:r>
              <a:endParaRPr lang="en-US" altLang="ko-KR" sz="105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endParaRPr>
            </a:p>
          </p:txBody>
        </p:sp>
      </p:grpSp>
      <p:grpSp>
        <p:nvGrpSpPr>
          <p:cNvPr id="100" name="그룹 27"/>
          <p:cNvGrpSpPr/>
          <p:nvPr/>
        </p:nvGrpSpPr>
        <p:grpSpPr>
          <a:xfrm>
            <a:off x="8830489" y="1713765"/>
            <a:ext cx="2232103" cy="983509"/>
            <a:chOff x="7260819" y="1776145"/>
            <a:chExt cx="2047874" cy="902333"/>
          </a:xfrm>
        </p:grpSpPr>
        <p:sp>
          <p:nvSpPr>
            <p:cNvPr id="101" name="Rectangle 3"/>
            <p:cNvSpPr txBox="1">
              <a:spLocks noChangeArrowheads="1"/>
            </p:cNvSpPr>
            <p:nvPr/>
          </p:nvSpPr>
          <p:spPr bwMode="auto">
            <a:xfrm>
              <a:off x="7260819" y="1776145"/>
              <a:ext cx="1606606" cy="40661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marL="0" lvl="1">
                <a:lnSpc>
                  <a:spcPct val="80000"/>
                </a:lnSpc>
              </a:pPr>
              <a:r>
                <a:rPr lang="en-US" altLang="ko-KR" sz="20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05</a:t>
              </a:r>
            </a:p>
            <a:p>
              <a:pPr marL="0" lvl="1">
                <a:lnSpc>
                  <a:spcPct val="80000"/>
                </a:lnSpc>
              </a:pPr>
              <a:r>
                <a:rPr lang="zh-CN" altLang="en-US" sz="1600" b="1" dirty="0">
                  <a:solidFill>
                    <a:srgbClr val="C35954"/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人工智能生态链</a:t>
              </a:r>
              <a:endParaRPr lang="en-US" altLang="ko-KR" sz="1600" b="1" dirty="0">
                <a:solidFill>
                  <a:srgbClr val="C35954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02" name="Rectangle 3"/>
            <p:cNvSpPr txBox="1">
              <a:spLocks noChangeArrowheads="1"/>
            </p:cNvSpPr>
            <p:nvPr/>
          </p:nvSpPr>
          <p:spPr bwMode="auto">
            <a:xfrm>
              <a:off x="7260819" y="2233740"/>
              <a:ext cx="2047874" cy="44473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 algn="just"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400">
                  <a:solidFill>
                    <a:prstClr val="black">
                      <a:lumMod val="85000"/>
                      <a:lumOff val="15000"/>
                    </a:prstClr>
                  </a:solidFill>
                  <a:latin typeface="Microsoft Sans Serif" pitchFamily="34" charset="0"/>
                  <a:ea typeface="Yoon 윤고딕 550_TT" pitchFamily="18" charset="-127"/>
                  <a:cs typeface="Microsoft Sans Serif" pitchFamily="34" charset="0"/>
                </a:defRPr>
              </a:lvl1pPr>
            </a:lstStyle>
            <a:p>
              <a:pPr algn="l">
                <a:defRPr/>
              </a:pPr>
              <a:r>
                <a:rPr lang="zh-CN" altLang="en-US" sz="1050" dirty="0">
                  <a:solidFill>
                    <a:schemeClr val="bg1">
                      <a:lumMod val="95000"/>
                    </a:schemeClr>
                  </a:solidFill>
                  <a:latin typeface="Calibri" panose="020F0502020204030204" pitchFamily="34" charset="0"/>
                  <a:ea typeface="Tahoma" pitchFamily="34" charset="0"/>
                  <a:cs typeface="Tahoma" pitchFamily="34" charset="0"/>
                </a:rPr>
                <a:t>着重打造人工智能开源软硬件基础平台，形成面向产学研用创新环节的群智众创平台和服务环境</a:t>
              </a:r>
              <a:endParaRPr lang="en-US" altLang="ko-KR" sz="105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endParaRPr>
            </a:p>
          </p:txBody>
        </p:sp>
      </p:grpSp>
      <p:sp>
        <p:nvSpPr>
          <p:cNvPr id="58" name="Rectangle 3"/>
          <p:cNvSpPr txBox="1">
            <a:spLocks noChangeArrowheads="1"/>
          </p:cNvSpPr>
          <p:nvPr/>
        </p:nvSpPr>
        <p:spPr bwMode="auto">
          <a:xfrm>
            <a:off x="4443653" y="208183"/>
            <a:ext cx="3206337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zh-CN" sz="3600" dirty="0">
                <a:effectLst/>
              </a:rPr>
              <a:t>项目</a:t>
            </a:r>
            <a:r>
              <a:rPr lang="zh-CN" altLang="en-US" sz="3600" dirty="0">
                <a:effectLst/>
              </a:rPr>
              <a:t>目的</a:t>
            </a:r>
            <a:endParaRPr lang="en-US" altLang="ko-KR" sz="3600" dirty="0"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596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angle 139"/>
          <p:cNvSpPr/>
          <p:nvPr/>
        </p:nvSpPr>
        <p:spPr>
          <a:xfrm>
            <a:off x="0" y="963669"/>
            <a:ext cx="12192000" cy="366949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3"/>
          <p:cNvSpPr txBox="1">
            <a:spLocks noChangeArrowheads="1"/>
          </p:cNvSpPr>
          <p:nvPr/>
        </p:nvSpPr>
        <p:spPr bwMode="auto">
          <a:xfrm>
            <a:off x="4202158" y="210114"/>
            <a:ext cx="3397281" cy="648512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zh-CN" altLang="zh-CN" sz="3600" dirty="0">
                <a:effectLst/>
              </a:rPr>
              <a:t>建设</a:t>
            </a:r>
            <a:r>
              <a:rPr lang="zh-CN" altLang="en-US" sz="3600" dirty="0">
                <a:effectLst/>
              </a:rPr>
              <a:t>目标</a:t>
            </a:r>
            <a:endParaRPr lang="en-US" altLang="ko-KR" sz="360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23889" y="999859"/>
            <a:ext cx="10944224" cy="294569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en-US" altLang="ko-KR" sz="1300" b="0">
                <a:effectLst/>
                <a:latin typeface="Calibri" panose="020F0502020204030204" pitchFamily="34" charset="0"/>
              </a:rPr>
              <a:t>Powerpoint offers word processing, outlining, drawing, graphing, and presentation management tools- all designed to be easy to use and learn</a:t>
            </a:r>
          </a:p>
        </p:txBody>
      </p:sp>
      <p:grpSp>
        <p:nvGrpSpPr>
          <p:cNvPr id="130" name="Group 129"/>
          <p:cNvGrpSpPr/>
          <p:nvPr/>
        </p:nvGrpSpPr>
        <p:grpSpPr>
          <a:xfrm>
            <a:off x="4255300" y="2097903"/>
            <a:ext cx="3722840" cy="3722682"/>
            <a:chOff x="4255300" y="2097903"/>
            <a:chExt cx="3722840" cy="3722682"/>
          </a:xfrm>
        </p:grpSpPr>
        <p:grpSp>
          <p:nvGrpSpPr>
            <p:cNvPr id="2" name="Group 1"/>
            <p:cNvGrpSpPr/>
            <p:nvPr/>
          </p:nvGrpSpPr>
          <p:grpSpPr>
            <a:xfrm>
              <a:off x="4297681" y="2137013"/>
              <a:ext cx="3596640" cy="3640296"/>
              <a:chOff x="4297681" y="2137013"/>
              <a:chExt cx="3596640" cy="3640296"/>
            </a:xfrm>
          </p:grpSpPr>
          <p:sp>
            <p:nvSpPr>
              <p:cNvPr id="8" name="Line 699"/>
              <p:cNvSpPr>
                <a:spLocks noChangeShapeType="1"/>
              </p:cNvSpPr>
              <p:nvPr/>
            </p:nvSpPr>
            <p:spPr bwMode="auto">
              <a:xfrm flipH="1" flipV="1">
                <a:off x="6010042" y="2137013"/>
                <a:ext cx="971473" cy="229223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9" name="Freeform 700"/>
              <p:cNvSpPr>
                <a:spLocks/>
              </p:cNvSpPr>
              <p:nvPr/>
            </p:nvSpPr>
            <p:spPr bwMode="auto">
              <a:xfrm>
                <a:off x="6981517" y="2366236"/>
                <a:ext cx="912804" cy="1547262"/>
              </a:xfrm>
              <a:custGeom>
                <a:avLst/>
                <a:gdLst>
                  <a:gd name="T0" fmla="*/ 669 w 669"/>
                  <a:gd name="T1" fmla="*/ 1134 h 1134"/>
                  <a:gd name="T2" fmla="*/ 591 w 669"/>
                  <a:gd name="T3" fmla="*/ 550 h 1134"/>
                  <a:gd name="T4" fmla="*/ 0 w 669"/>
                  <a:gd name="T5" fmla="*/ 0 h 1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69" h="1134">
                    <a:moveTo>
                      <a:pt x="669" y="1134"/>
                    </a:moveTo>
                    <a:lnTo>
                      <a:pt x="591" y="550"/>
                    </a:lnTo>
                    <a:lnTo>
                      <a:pt x="0" y="0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" name="Freeform 701"/>
              <p:cNvSpPr>
                <a:spLocks/>
              </p:cNvSpPr>
              <p:nvPr/>
            </p:nvSpPr>
            <p:spPr bwMode="auto">
              <a:xfrm>
                <a:off x="5240505" y="3913500"/>
                <a:ext cx="2653816" cy="1863809"/>
              </a:xfrm>
              <a:custGeom>
                <a:avLst/>
                <a:gdLst>
                  <a:gd name="T0" fmla="*/ 0 w 1945"/>
                  <a:gd name="T1" fmla="*/ 1276 h 1366"/>
                  <a:gd name="T2" fmla="*/ 830 w 1945"/>
                  <a:gd name="T3" fmla="*/ 1366 h 1366"/>
                  <a:gd name="T4" fmla="*/ 1305 w 1945"/>
                  <a:gd name="T5" fmla="*/ 1162 h 1366"/>
                  <a:gd name="T6" fmla="*/ 1804 w 1945"/>
                  <a:gd name="T7" fmla="*/ 737 h 1366"/>
                  <a:gd name="T8" fmla="*/ 1945 w 1945"/>
                  <a:gd name="T9" fmla="*/ 0 h 1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45" h="1366">
                    <a:moveTo>
                      <a:pt x="0" y="1276"/>
                    </a:moveTo>
                    <a:lnTo>
                      <a:pt x="830" y="1366"/>
                    </a:lnTo>
                    <a:lnTo>
                      <a:pt x="1305" y="1162"/>
                    </a:lnTo>
                    <a:lnTo>
                      <a:pt x="1804" y="737"/>
                    </a:lnTo>
                    <a:lnTo>
                      <a:pt x="1945" y="0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" name="Line 702"/>
              <p:cNvSpPr>
                <a:spLocks noChangeShapeType="1"/>
              </p:cNvSpPr>
              <p:nvPr/>
            </p:nvSpPr>
            <p:spPr bwMode="auto">
              <a:xfrm>
                <a:off x="4440949" y="4633919"/>
                <a:ext cx="799556" cy="1020592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" name="Freeform 703"/>
              <p:cNvSpPr>
                <a:spLocks/>
              </p:cNvSpPr>
              <p:nvPr/>
            </p:nvSpPr>
            <p:spPr bwMode="auto">
              <a:xfrm>
                <a:off x="4297681" y="3149337"/>
                <a:ext cx="143268" cy="1484584"/>
              </a:xfrm>
              <a:custGeom>
                <a:avLst/>
                <a:gdLst>
                  <a:gd name="T0" fmla="*/ 609 w 609"/>
                  <a:gd name="T1" fmla="*/ 0 h 1611"/>
                  <a:gd name="T2" fmla="*/ 592 w 609"/>
                  <a:gd name="T3" fmla="*/ 5 h 1611"/>
                  <a:gd name="T4" fmla="*/ 313 w 609"/>
                  <a:gd name="T5" fmla="*/ 392 h 1611"/>
                  <a:gd name="T6" fmla="*/ 52 w 609"/>
                  <a:gd name="T7" fmla="*/ 523 h 1611"/>
                  <a:gd name="T8" fmla="*/ 0 w 609"/>
                  <a:gd name="T9" fmla="*/ 1132 h 1611"/>
                  <a:gd name="T10" fmla="*/ 105 w 609"/>
                  <a:gd name="T11" fmla="*/ 1611 h 1611"/>
                  <a:gd name="connsiteX0" fmla="*/ 10000 w 10018"/>
                  <a:gd name="connsiteY0" fmla="*/ 0 h 10000"/>
                  <a:gd name="connsiteX1" fmla="*/ 10018 w 10018"/>
                  <a:gd name="connsiteY1" fmla="*/ 1358 h 10000"/>
                  <a:gd name="connsiteX2" fmla="*/ 5140 w 10018"/>
                  <a:gd name="connsiteY2" fmla="*/ 2433 h 10000"/>
                  <a:gd name="connsiteX3" fmla="*/ 854 w 10018"/>
                  <a:gd name="connsiteY3" fmla="*/ 3246 h 10000"/>
                  <a:gd name="connsiteX4" fmla="*/ 0 w 10018"/>
                  <a:gd name="connsiteY4" fmla="*/ 7027 h 10000"/>
                  <a:gd name="connsiteX5" fmla="*/ 1724 w 10018"/>
                  <a:gd name="connsiteY5" fmla="*/ 10000 h 10000"/>
                  <a:gd name="connsiteX0" fmla="*/ 12868 w 12868"/>
                  <a:gd name="connsiteY0" fmla="*/ 0 h 9028"/>
                  <a:gd name="connsiteX1" fmla="*/ 10018 w 12868"/>
                  <a:gd name="connsiteY1" fmla="*/ 386 h 9028"/>
                  <a:gd name="connsiteX2" fmla="*/ 5140 w 12868"/>
                  <a:gd name="connsiteY2" fmla="*/ 1461 h 9028"/>
                  <a:gd name="connsiteX3" fmla="*/ 854 w 12868"/>
                  <a:gd name="connsiteY3" fmla="*/ 2274 h 9028"/>
                  <a:gd name="connsiteX4" fmla="*/ 0 w 12868"/>
                  <a:gd name="connsiteY4" fmla="*/ 6055 h 9028"/>
                  <a:gd name="connsiteX5" fmla="*/ 1724 w 12868"/>
                  <a:gd name="connsiteY5" fmla="*/ 9028 h 9028"/>
                  <a:gd name="connsiteX0" fmla="*/ 7785 w 7785"/>
                  <a:gd name="connsiteY0" fmla="*/ 0 h 9572"/>
                  <a:gd name="connsiteX1" fmla="*/ 3994 w 7785"/>
                  <a:gd name="connsiteY1" fmla="*/ 1190 h 9572"/>
                  <a:gd name="connsiteX2" fmla="*/ 664 w 7785"/>
                  <a:gd name="connsiteY2" fmla="*/ 2091 h 9572"/>
                  <a:gd name="connsiteX3" fmla="*/ 0 w 7785"/>
                  <a:gd name="connsiteY3" fmla="*/ 6279 h 9572"/>
                  <a:gd name="connsiteX4" fmla="*/ 1340 w 7785"/>
                  <a:gd name="connsiteY4" fmla="*/ 9572 h 9572"/>
                  <a:gd name="connsiteX0" fmla="*/ 5130 w 5130"/>
                  <a:gd name="connsiteY0" fmla="*/ 0 h 8757"/>
                  <a:gd name="connsiteX1" fmla="*/ 853 w 5130"/>
                  <a:gd name="connsiteY1" fmla="*/ 941 h 8757"/>
                  <a:gd name="connsiteX2" fmla="*/ 0 w 5130"/>
                  <a:gd name="connsiteY2" fmla="*/ 5317 h 8757"/>
                  <a:gd name="connsiteX3" fmla="*/ 1721 w 5130"/>
                  <a:gd name="connsiteY3" fmla="*/ 8757 h 8757"/>
                  <a:gd name="connsiteX0" fmla="*/ 1663 w 3355"/>
                  <a:gd name="connsiteY0" fmla="*/ 0 h 8925"/>
                  <a:gd name="connsiteX1" fmla="*/ 0 w 3355"/>
                  <a:gd name="connsiteY1" fmla="*/ 4997 h 8925"/>
                  <a:gd name="connsiteX2" fmla="*/ 3355 w 3355"/>
                  <a:gd name="connsiteY2" fmla="*/ 8925 h 8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355" h="8925">
                    <a:moveTo>
                      <a:pt x="1663" y="0"/>
                    </a:moveTo>
                    <a:lnTo>
                      <a:pt x="0" y="4997"/>
                    </a:lnTo>
                    <a:lnTo>
                      <a:pt x="3355" y="8925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4" name="Line 704"/>
              <p:cNvSpPr>
                <a:spLocks noChangeShapeType="1"/>
              </p:cNvSpPr>
              <p:nvPr/>
            </p:nvSpPr>
            <p:spPr bwMode="auto">
              <a:xfrm flipH="1">
                <a:off x="5114925" y="2137013"/>
                <a:ext cx="895116" cy="296625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5" name="Freeform 705"/>
              <p:cNvSpPr>
                <a:spLocks/>
              </p:cNvSpPr>
              <p:nvPr/>
            </p:nvSpPr>
            <p:spPr bwMode="auto">
              <a:xfrm>
                <a:off x="5114925" y="2340343"/>
                <a:ext cx="1871166" cy="103615"/>
              </a:xfrm>
              <a:custGeom>
                <a:avLst/>
                <a:gdLst>
                  <a:gd name="T0" fmla="*/ 0 w 1375"/>
                  <a:gd name="T1" fmla="*/ 69 h 119"/>
                  <a:gd name="T2" fmla="*/ 0 w 1375"/>
                  <a:gd name="T3" fmla="*/ 69 h 119"/>
                  <a:gd name="T4" fmla="*/ 681 w 1375"/>
                  <a:gd name="T5" fmla="*/ 0 h 119"/>
                  <a:gd name="T6" fmla="*/ 681 w 1375"/>
                  <a:gd name="T7" fmla="*/ 0 h 119"/>
                  <a:gd name="T8" fmla="*/ 1375 w 1375"/>
                  <a:gd name="T9" fmla="*/ 13 h 119"/>
                  <a:gd name="T10" fmla="*/ 1279 w 1375"/>
                  <a:gd name="T11" fmla="*/ 119 h 119"/>
                  <a:gd name="connsiteX0" fmla="*/ 0 w 10000"/>
                  <a:gd name="connsiteY0" fmla="*/ 5798 h 12759"/>
                  <a:gd name="connsiteX1" fmla="*/ 0 w 10000"/>
                  <a:gd name="connsiteY1" fmla="*/ 5798 h 12759"/>
                  <a:gd name="connsiteX2" fmla="*/ 4953 w 10000"/>
                  <a:gd name="connsiteY2" fmla="*/ 0 h 12759"/>
                  <a:gd name="connsiteX3" fmla="*/ 4953 w 10000"/>
                  <a:gd name="connsiteY3" fmla="*/ 0 h 12759"/>
                  <a:gd name="connsiteX4" fmla="*/ 10000 w 10000"/>
                  <a:gd name="connsiteY4" fmla="*/ 1092 h 12759"/>
                  <a:gd name="connsiteX5" fmla="*/ 9413 w 10000"/>
                  <a:gd name="connsiteY5" fmla="*/ 12759 h 12759"/>
                  <a:gd name="connsiteX0" fmla="*/ 0 w 10000"/>
                  <a:gd name="connsiteY0" fmla="*/ 5798 h 5798"/>
                  <a:gd name="connsiteX1" fmla="*/ 0 w 10000"/>
                  <a:gd name="connsiteY1" fmla="*/ 5798 h 5798"/>
                  <a:gd name="connsiteX2" fmla="*/ 4953 w 10000"/>
                  <a:gd name="connsiteY2" fmla="*/ 0 h 5798"/>
                  <a:gd name="connsiteX3" fmla="*/ 4953 w 10000"/>
                  <a:gd name="connsiteY3" fmla="*/ 0 h 5798"/>
                  <a:gd name="connsiteX4" fmla="*/ 10000 w 10000"/>
                  <a:gd name="connsiteY4" fmla="*/ 1092 h 57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00" h="5798">
                    <a:moveTo>
                      <a:pt x="0" y="5798"/>
                    </a:moveTo>
                    <a:lnTo>
                      <a:pt x="0" y="5798"/>
                    </a:lnTo>
                    <a:lnTo>
                      <a:pt x="4953" y="0"/>
                    </a:lnTo>
                    <a:lnTo>
                      <a:pt x="4953" y="0"/>
                    </a:lnTo>
                    <a:lnTo>
                      <a:pt x="10000" y="1092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706"/>
              <p:cNvSpPr>
                <a:spLocks/>
              </p:cNvSpPr>
              <p:nvPr/>
            </p:nvSpPr>
            <p:spPr bwMode="auto">
              <a:xfrm>
                <a:off x="4997636" y="4060857"/>
                <a:ext cx="242869" cy="1593654"/>
              </a:xfrm>
              <a:custGeom>
                <a:avLst/>
                <a:gdLst>
                  <a:gd name="T0" fmla="*/ 0 w 178"/>
                  <a:gd name="T1" fmla="*/ 0 h 1168"/>
                  <a:gd name="T2" fmla="*/ 144 w 178"/>
                  <a:gd name="T3" fmla="*/ 792 h 1168"/>
                  <a:gd name="T4" fmla="*/ 178 w 178"/>
                  <a:gd name="T5" fmla="*/ 1168 h 1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8" h="1168">
                    <a:moveTo>
                      <a:pt x="0" y="0"/>
                    </a:moveTo>
                    <a:lnTo>
                      <a:pt x="144" y="792"/>
                    </a:lnTo>
                    <a:lnTo>
                      <a:pt x="178" y="1168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707"/>
              <p:cNvSpPr>
                <a:spLocks/>
              </p:cNvSpPr>
              <p:nvPr/>
            </p:nvSpPr>
            <p:spPr bwMode="auto">
              <a:xfrm>
                <a:off x="4997636" y="2442645"/>
                <a:ext cx="180104" cy="1618213"/>
              </a:xfrm>
              <a:custGeom>
                <a:avLst/>
                <a:gdLst>
                  <a:gd name="T0" fmla="*/ 79 w 132"/>
                  <a:gd name="T1" fmla="*/ 0 h 1186"/>
                  <a:gd name="T2" fmla="*/ 132 w 132"/>
                  <a:gd name="T3" fmla="*/ 368 h 1186"/>
                  <a:gd name="T4" fmla="*/ 0 w 132"/>
                  <a:gd name="T5" fmla="*/ 1186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2" h="1186">
                    <a:moveTo>
                      <a:pt x="79" y="0"/>
                    </a:moveTo>
                    <a:lnTo>
                      <a:pt x="132" y="368"/>
                    </a:lnTo>
                    <a:lnTo>
                      <a:pt x="0" y="1186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708"/>
              <p:cNvSpPr>
                <a:spLocks/>
              </p:cNvSpPr>
              <p:nvPr/>
            </p:nvSpPr>
            <p:spPr bwMode="auto">
              <a:xfrm>
                <a:off x="5963651" y="4745799"/>
                <a:ext cx="409345" cy="1031510"/>
              </a:xfrm>
              <a:custGeom>
                <a:avLst/>
                <a:gdLst>
                  <a:gd name="T0" fmla="*/ 0 w 398"/>
                  <a:gd name="T1" fmla="*/ 0 h 756"/>
                  <a:gd name="T2" fmla="*/ 219 w 398"/>
                  <a:gd name="T3" fmla="*/ 591 h 756"/>
                  <a:gd name="T4" fmla="*/ 300 w 398"/>
                  <a:gd name="T5" fmla="*/ 756 h 756"/>
                  <a:gd name="T6" fmla="*/ 398 w 398"/>
                  <a:gd name="T7" fmla="*/ 595 h 756"/>
                  <a:gd name="connsiteX0" fmla="*/ 0 w 13102"/>
                  <a:gd name="connsiteY0" fmla="*/ 0 h 10000"/>
                  <a:gd name="connsiteX1" fmla="*/ 5503 w 13102"/>
                  <a:gd name="connsiteY1" fmla="*/ 7817 h 10000"/>
                  <a:gd name="connsiteX2" fmla="*/ 7538 w 13102"/>
                  <a:gd name="connsiteY2" fmla="*/ 10000 h 10000"/>
                  <a:gd name="connsiteX3" fmla="*/ 13102 w 13102"/>
                  <a:gd name="connsiteY3" fmla="*/ 9384 h 10000"/>
                  <a:gd name="connsiteX0" fmla="*/ 0 w 7538"/>
                  <a:gd name="connsiteY0" fmla="*/ 0 h 10000"/>
                  <a:gd name="connsiteX1" fmla="*/ 5503 w 7538"/>
                  <a:gd name="connsiteY1" fmla="*/ 7817 h 10000"/>
                  <a:gd name="connsiteX2" fmla="*/ 7538 w 7538"/>
                  <a:gd name="connsiteY2" fmla="*/ 10000 h 1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38" h="10000">
                    <a:moveTo>
                      <a:pt x="0" y="0"/>
                    </a:moveTo>
                    <a:lnTo>
                      <a:pt x="5503" y="7817"/>
                    </a:lnTo>
                    <a:lnTo>
                      <a:pt x="7538" y="10000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709"/>
              <p:cNvSpPr>
                <a:spLocks/>
              </p:cNvSpPr>
              <p:nvPr/>
            </p:nvSpPr>
            <p:spPr bwMode="auto">
              <a:xfrm>
                <a:off x="5963652" y="2348500"/>
                <a:ext cx="450260" cy="2397304"/>
              </a:xfrm>
              <a:custGeom>
                <a:avLst/>
                <a:gdLst>
                  <a:gd name="T0" fmla="*/ 52 w 330"/>
                  <a:gd name="T1" fmla="*/ 0 h 1757"/>
                  <a:gd name="T2" fmla="*/ 330 w 330"/>
                  <a:gd name="T3" fmla="*/ 664 h 1757"/>
                  <a:gd name="T4" fmla="*/ 0 w 330"/>
                  <a:gd name="T5" fmla="*/ 1757 h 17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30" h="1757">
                    <a:moveTo>
                      <a:pt x="52" y="0"/>
                    </a:moveTo>
                    <a:lnTo>
                      <a:pt x="330" y="664"/>
                    </a:lnTo>
                    <a:lnTo>
                      <a:pt x="0" y="1757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" name="Line 710"/>
              <p:cNvSpPr>
                <a:spLocks noChangeShapeType="1"/>
              </p:cNvSpPr>
              <p:nvPr/>
            </p:nvSpPr>
            <p:spPr bwMode="auto">
              <a:xfrm>
                <a:off x="6010042" y="2137015"/>
                <a:ext cx="24560" cy="211488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" name="Line 711"/>
              <p:cNvSpPr>
                <a:spLocks noChangeShapeType="1"/>
              </p:cNvSpPr>
              <p:nvPr/>
            </p:nvSpPr>
            <p:spPr bwMode="auto">
              <a:xfrm flipH="1">
                <a:off x="4368632" y="2434349"/>
                <a:ext cx="751816" cy="715072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" name="Line 712"/>
              <p:cNvSpPr>
                <a:spLocks noChangeShapeType="1"/>
              </p:cNvSpPr>
              <p:nvPr/>
            </p:nvSpPr>
            <p:spPr bwMode="auto">
              <a:xfrm flipH="1" flipV="1">
                <a:off x="7681469" y="3816627"/>
                <a:ext cx="212851" cy="96875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" name="Line 713"/>
              <p:cNvSpPr>
                <a:spLocks noChangeShapeType="1"/>
              </p:cNvSpPr>
              <p:nvPr/>
            </p:nvSpPr>
            <p:spPr bwMode="auto">
              <a:xfrm flipH="1" flipV="1">
                <a:off x="6972417" y="2367473"/>
                <a:ext cx="242415" cy="630496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Line 714"/>
              <p:cNvSpPr>
                <a:spLocks noChangeShapeType="1"/>
              </p:cNvSpPr>
              <p:nvPr/>
            </p:nvSpPr>
            <p:spPr bwMode="auto">
              <a:xfrm flipH="1" flipV="1">
                <a:off x="7214834" y="2997969"/>
                <a:ext cx="466634" cy="818657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Line 715"/>
              <p:cNvSpPr>
                <a:spLocks noChangeShapeType="1"/>
              </p:cNvSpPr>
              <p:nvPr/>
            </p:nvSpPr>
            <p:spPr bwMode="auto">
              <a:xfrm flipH="1" flipV="1">
                <a:off x="7681469" y="3816627"/>
                <a:ext cx="20465" cy="1102458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Freeform 716"/>
              <p:cNvSpPr>
                <a:spLocks/>
              </p:cNvSpPr>
              <p:nvPr/>
            </p:nvSpPr>
            <p:spPr bwMode="auto">
              <a:xfrm>
                <a:off x="5963652" y="4745802"/>
                <a:ext cx="1738283" cy="328828"/>
              </a:xfrm>
              <a:custGeom>
                <a:avLst/>
                <a:gdLst>
                  <a:gd name="T0" fmla="*/ 0 w 1274"/>
                  <a:gd name="T1" fmla="*/ 0 h 241"/>
                  <a:gd name="T2" fmla="*/ 909 w 1274"/>
                  <a:gd name="T3" fmla="*/ 241 h 241"/>
                  <a:gd name="T4" fmla="*/ 1274 w 1274"/>
                  <a:gd name="T5" fmla="*/ 127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74" h="241">
                    <a:moveTo>
                      <a:pt x="0" y="0"/>
                    </a:moveTo>
                    <a:lnTo>
                      <a:pt x="909" y="241"/>
                    </a:lnTo>
                    <a:lnTo>
                      <a:pt x="1274" y="127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Line 717"/>
              <p:cNvSpPr>
                <a:spLocks noChangeShapeType="1"/>
              </p:cNvSpPr>
              <p:nvPr/>
            </p:nvSpPr>
            <p:spPr bwMode="auto">
              <a:xfrm>
                <a:off x="4997636" y="4060859"/>
                <a:ext cx="966016" cy="684944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" name="Line 718"/>
              <p:cNvSpPr>
                <a:spLocks noChangeShapeType="1"/>
              </p:cNvSpPr>
              <p:nvPr/>
            </p:nvSpPr>
            <p:spPr bwMode="auto">
              <a:xfrm>
                <a:off x="4368632" y="3149421"/>
                <a:ext cx="629002" cy="911438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9" name="Line 719"/>
              <p:cNvSpPr>
                <a:spLocks noChangeShapeType="1"/>
              </p:cNvSpPr>
              <p:nvPr/>
            </p:nvSpPr>
            <p:spPr bwMode="auto">
              <a:xfrm flipH="1">
                <a:off x="4368634" y="2944756"/>
                <a:ext cx="809106" cy="204665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0" name="Line 720"/>
              <p:cNvSpPr>
                <a:spLocks noChangeShapeType="1"/>
              </p:cNvSpPr>
              <p:nvPr/>
            </p:nvSpPr>
            <p:spPr bwMode="auto">
              <a:xfrm flipH="1">
                <a:off x="5177742" y="2348501"/>
                <a:ext cx="856862" cy="596256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1" name="Line 721"/>
              <p:cNvSpPr>
                <a:spLocks noChangeShapeType="1"/>
              </p:cNvSpPr>
              <p:nvPr/>
            </p:nvSpPr>
            <p:spPr bwMode="auto">
              <a:xfrm flipH="1" flipV="1">
                <a:off x="6034604" y="2348500"/>
                <a:ext cx="1180232" cy="649470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2" name="Freeform 722"/>
              <p:cNvSpPr>
                <a:spLocks/>
              </p:cNvSpPr>
              <p:nvPr/>
            </p:nvSpPr>
            <p:spPr bwMode="auto">
              <a:xfrm>
                <a:off x="7214833" y="2997968"/>
                <a:ext cx="573059" cy="798191"/>
              </a:xfrm>
              <a:custGeom>
                <a:avLst/>
                <a:gdLst>
                  <a:gd name="T0" fmla="*/ 344 w 420"/>
                  <a:gd name="T1" fmla="*/ 585 h 585"/>
                  <a:gd name="T2" fmla="*/ 420 w 420"/>
                  <a:gd name="T3" fmla="*/ 87 h 585"/>
                  <a:gd name="T4" fmla="*/ 0 w 420"/>
                  <a:gd name="T5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0" h="585">
                    <a:moveTo>
                      <a:pt x="344" y="585"/>
                    </a:moveTo>
                    <a:lnTo>
                      <a:pt x="420" y="87"/>
                    </a:lnTo>
                    <a:lnTo>
                      <a:pt x="0" y="0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723"/>
              <p:cNvSpPr>
                <a:spLocks/>
              </p:cNvSpPr>
              <p:nvPr/>
            </p:nvSpPr>
            <p:spPr bwMode="auto">
              <a:xfrm>
                <a:off x="7193002" y="2997968"/>
                <a:ext cx="491195" cy="2076661"/>
              </a:xfrm>
              <a:custGeom>
                <a:avLst/>
                <a:gdLst>
                  <a:gd name="T0" fmla="*/ 16 w 360"/>
                  <a:gd name="T1" fmla="*/ 0 h 1522"/>
                  <a:gd name="T2" fmla="*/ 0 w 360"/>
                  <a:gd name="T3" fmla="*/ 729 h 1522"/>
                  <a:gd name="T4" fmla="*/ 8 w 360"/>
                  <a:gd name="T5" fmla="*/ 1522 h 1522"/>
                  <a:gd name="T6" fmla="*/ 358 w 360"/>
                  <a:gd name="T7" fmla="*/ 600 h 1522"/>
                  <a:gd name="T8" fmla="*/ 360 w 360"/>
                  <a:gd name="T9" fmla="*/ 585 h 1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0" h="1522">
                    <a:moveTo>
                      <a:pt x="16" y="0"/>
                    </a:moveTo>
                    <a:lnTo>
                      <a:pt x="0" y="729"/>
                    </a:lnTo>
                    <a:lnTo>
                      <a:pt x="8" y="1522"/>
                    </a:lnTo>
                    <a:lnTo>
                      <a:pt x="358" y="600"/>
                    </a:lnTo>
                    <a:lnTo>
                      <a:pt x="360" y="585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Line 724"/>
              <p:cNvSpPr>
                <a:spLocks noChangeShapeType="1"/>
              </p:cNvSpPr>
              <p:nvPr/>
            </p:nvSpPr>
            <p:spPr bwMode="auto">
              <a:xfrm flipV="1">
                <a:off x="6413914" y="2997968"/>
                <a:ext cx="800921" cy="256512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Line 725"/>
              <p:cNvSpPr>
                <a:spLocks noChangeShapeType="1"/>
              </p:cNvSpPr>
              <p:nvPr/>
            </p:nvSpPr>
            <p:spPr bwMode="auto">
              <a:xfrm flipV="1">
                <a:off x="4997634" y="3254480"/>
                <a:ext cx="1416278" cy="817292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726"/>
              <p:cNvSpPr>
                <a:spLocks/>
              </p:cNvSpPr>
              <p:nvPr/>
            </p:nvSpPr>
            <p:spPr bwMode="auto">
              <a:xfrm>
                <a:off x="4440949" y="4071773"/>
                <a:ext cx="753165" cy="1069713"/>
              </a:xfrm>
              <a:custGeom>
                <a:avLst/>
                <a:gdLst>
                  <a:gd name="T0" fmla="*/ 552 w 552"/>
                  <a:gd name="T1" fmla="*/ 784 h 784"/>
                  <a:gd name="T2" fmla="*/ 0 w 552"/>
                  <a:gd name="T3" fmla="*/ 412 h 784"/>
                  <a:gd name="T4" fmla="*/ 408 w 552"/>
                  <a:gd name="T5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52" h="784">
                    <a:moveTo>
                      <a:pt x="552" y="784"/>
                    </a:moveTo>
                    <a:lnTo>
                      <a:pt x="0" y="412"/>
                    </a:lnTo>
                    <a:lnTo>
                      <a:pt x="408" y="0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7" name="Line 728"/>
              <p:cNvSpPr>
                <a:spLocks noChangeShapeType="1"/>
              </p:cNvSpPr>
              <p:nvPr/>
            </p:nvSpPr>
            <p:spPr bwMode="auto">
              <a:xfrm flipH="1">
                <a:off x="5194114" y="4745801"/>
                <a:ext cx="769538" cy="395684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8" name="Freeform 729"/>
              <p:cNvSpPr>
                <a:spLocks/>
              </p:cNvSpPr>
              <p:nvPr/>
            </p:nvSpPr>
            <p:spPr bwMode="auto">
              <a:xfrm>
                <a:off x="5963654" y="3816625"/>
                <a:ext cx="1717818" cy="929177"/>
              </a:xfrm>
              <a:custGeom>
                <a:avLst/>
                <a:gdLst>
                  <a:gd name="T0" fmla="*/ 1259 w 1259"/>
                  <a:gd name="T1" fmla="*/ 0 h 681"/>
                  <a:gd name="T2" fmla="*/ 902 w 1259"/>
                  <a:gd name="T3" fmla="*/ 140 h 681"/>
                  <a:gd name="T4" fmla="*/ 0 w 1259"/>
                  <a:gd name="T5" fmla="*/ 681 h 6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59" h="681">
                    <a:moveTo>
                      <a:pt x="1259" y="0"/>
                    </a:moveTo>
                    <a:lnTo>
                      <a:pt x="902" y="140"/>
                    </a:lnTo>
                    <a:lnTo>
                      <a:pt x="0" y="681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9" name="Freeform 730"/>
              <p:cNvSpPr>
                <a:spLocks/>
              </p:cNvSpPr>
              <p:nvPr/>
            </p:nvSpPr>
            <p:spPr bwMode="auto">
              <a:xfrm>
                <a:off x="5254151" y="5500332"/>
                <a:ext cx="1756021" cy="158273"/>
              </a:xfrm>
              <a:custGeom>
                <a:avLst/>
                <a:gdLst>
                  <a:gd name="T0" fmla="*/ 1287 w 1287"/>
                  <a:gd name="T1" fmla="*/ 0 h 116"/>
                  <a:gd name="T2" fmla="*/ 739 w 1287"/>
                  <a:gd name="T3" fmla="*/ 38 h 116"/>
                  <a:gd name="T4" fmla="*/ 0 w 1287"/>
                  <a:gd name="T5" fmla="*/ 116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87" h="116">
                    <a:moveTo>
                      <a:pt x="1287" y="0"/>
                    </a:moveTo>
                    <a:lnTo>
                      <a:pt x="739" y="38"/>
                    </a:lnTo>
                    <a:lnTo>
                      <a:pt x="0" y="116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0" name="Freeform 731"/>
              <p:cNvSpPr>
                <a:spLocks/>
              </p:cNvSpPr>
              <p:nvPr/>
            </p:nvSpPr>
            <p:spPr bwMode="auto">
              <a:xfrm>
                <a:off x="5194116" y="5074626"/>
                <a:ext cx="2009806" cy="477551"/>
              </a:xfrm>
              <a:custGeom>
                <a:avLst/>
                <a:gdLst>
                  <a:gd name="T0" fmla="*/ 0 w 1473"/>
                  <a:gd name="T1" fmla="*/ 49 h 350"/>
                  <a:gd name="T2" fmla="*/ 783 w 1473"/>
                  <a:gd name="T3" fmla="*/ 350 h 350"/>
                  <a:gd name="T4" fmla="*/ 1473 w 1473"/>
                  <a:gd name="T5" fmla="*/ 0 h 350"/>
                  <a:gd name="T6" fmla="*/ 1348 w 1473"/>
                  <a:gd name="T7" fmla="*/ 303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473" h="350">
                    <a:moveTo>
                      <a:pt x="0" y="49"/>
                    </a:moveTo>
                    <a:lnTo>
                      <a:pt x="783" y="350"/>
                    </a:lnTo>
                    <a:lnTo>
                      <a:pt x="1473" y="0"/>
                    </a:lnTo>
                    <a:lnTo>
                      <a:pt x="1348" y="303"/>
                    </a:lnTo>
                  </a:path>
                </a:pathLst>
              </a:cu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1" name="Line 732"/>
              <p:cNvSpPr>
                <a:spLocks noChangeShapeType="1"/>
              </p:cNvSpPr>
              <p:nvPr/>
            </p:nvSpPr>
            <p:spPr bwMode="auto">
              <a:xfrm>
                <a:off x="6413918" y="3254481"/>
                <a:ext cx="780454" cy="753166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Line 733"/>
              <p:cNvSpPr>
                <a:spLocks noChangeShapeType="1"/>
              </p:cNvSpPr>
              <p:nvPr/>
            </p:nvSpPr>
            <p:spPr bwMode="auto">
              <a:xfrm>
                <a:off x="5177745" y="2944750"/>
                <a:ext cx="1236173" cy="309725"/>
              </a:xfrm>
              <a:prstGeom prst="line">
                <a:avLst/>
              </a:prstGeom>
              <a:noFill/>
              <a:ln w="0">
                <a:solidFill>
                  <a:srgbClr val="B04474"/>
                </a:solidFill>
                <a:prstDash val="solid"/>
                <a:round/>
                <a:headEnd type="none" w="sm" len="sm"/>
                <a:tailEnd type="none" w="sm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sp>
          <p:nvSpPr>
            <p:cNvPr id="46" name="Oval 45"/>
            <p:cNvSpPr/>
            <p:nvPr/>
          </p:nvSpPr>
          <p:spPr>
            <a:xfrm>
              <a:off x="4328325" y="3121840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5976150" y="2097903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007107" y="2316978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5145094" y="2917053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4255300" y="3956865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4972850" y="4042590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4407700" y="4610915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7163600" y="3975915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7646200" y="3791765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7865275" y="3890190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182650" y="2972615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7179475" y="5042715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6947700" y="2324915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5166525" y="5114946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6228563" y="5519759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6992944" y="5472134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6340482" y="5755503"/>
              <a:ext cx="65082" cy="65082"/>
            </a:xfrm>
            <a:prstGeom prst="ellipse">
              <a:avLst/>
            </a:prstGeom>
            <a:solidFill>
              <a:srgbClr val="B04474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4" name="Group 123"/>
            <p:cNvGrpSpPr/>
            <p:nvPr/>
          </p:nvGrpSpPr>
          <p:grpSpPr>
            <a:xfrm>
              <a:off x="6059496" y="2905148"/>
              <a:ext cx="703254" cy="703254"/>
              <a:chOff x="6059496" y="2905148"/>
              <a:chExt cx="703254" cy="703254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6059496" y="2905148"/>
                <a:ext cx="703254" cy="703254"/>
              </a:xfrm>
              <a:prstGeom prst="ellipse">
                <a:avLst/>
              </a:prstGeom>
              <a:solidFill>
                <a:srgbClr val="B04474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69" name="Group 68"/>
              <p:cNvGrpSpPr/>
              <p:nvPr/>
            </p:nvGrpSpPr>
            <p:grpSpPr>
              <a:xfrm>
                <a:off x="6216454" y="3034890"/>
                <a:ext cx="389338" cy="443770"/>
                <a:chOff x="4021138" y="1814513"/>
                <a:chExt cx="669925" cy="763588"/>
              </a:xfrm>
              <a:solidFill>
                <a:schemeClr val="bg1"/>
              </a:solidFill>
            </p:grpSpPr>
            <p:sp>
              <p:nvSpPr>
                <p:cNvPr id="70" name="Freeform 69"/>
                <p:cNvSpPr>
                  <a:spLocks noEditPoints="1"/>
                </p:cNvSpPr>
                <p:nvPr/>
              </p:nvSpPr>
              <p:spPr bwMode="auto">
                <a:xfrm>
                  <a:off x="4140200" y="1938338"/>
                  <a:ext cx="431800" cy="639763"/>
                </a:xfrm>
                <a:custGeom>
                  <a:avLst/>
                  <a:gdLst>
                    <a:gd name="T0" fmla="*/ 96 w 272"/>
                    <a:gd name="T1" fmla="*/ 7 h 403"/>
                    <a:gd name="T2" fmla="*/ 40 w 272"/>
                    <a:gd name="T3" fmla="*/ 40 h 403"/>
                    <a:gd name="T4" fmla="*/ 5 w 272"/>
                    <a:gd name="T5" fmla="*/ 97 h 403"/>
                    <a:gd name="T6" fmla="*/ 1 w 272"/>
                    <a:gd name="T7" fmla="*/ 148 h 403"/>
                    <a:gd name="T8" fmla="*/ 29 w 272"/>
                    <a:gd name="T9" fmla="*/ 232 h 403"/>
                    <a:gd name="T10" fmla="*/ 55 w 272"/>
                    <a:gd name="T11" fmla="*/ 273 h 403"/>
                    <a:gd name="T12" fmla="*/ 63 w 272"/>
                    <a:gd name="T13" fmla="*/ 314 h 403"/>
                    <a:gd name="T14" fmla="*/ 55 w 272"/>
                    <a:gd name="T15" fmla="*/ 329 h 403"/>
                    <a:gd name="T16" fmla="*/ 55 w 272"/>
                    <a:gd name="T17" fmla="*/ 349 h 403"/>
                    <a:gd name="T18" fmla="*/ 55 w 272"/>
                    <a:gd name="T19" fmla="*/ 364 h 403"/>
                    <a:gd name="T20" fmla="*/ 61 w 272"/>
                    <a:gd name="T21" fmla="*/ 384 h 403"/>
                    <a:gd name="T22" fmla="*/ 80 w 272"/>
                    <a:gd name="T23" fmla="*/ 402 h 403"/>
                    <a:gd name="T24" fmla="*/ 189 w 272"/>
                    <a:gd name="T25" fmla="*/ 403 h 403"/>
                    <a:gd name="T26" fmla="*/ 206 w 272"/>
                    <a:gd name="T27" fmla="*/ 387 h 403"/>
                    <a:gd name="T28" fmla="*/ 217 w 272"/>
                    <a:gd name="T29" fmla="*/ 370 h 403"/>
                    <a:gd name="T30" fmla="*/ 217 w 272"/>
                    <a:gd name="T31" fmla="*/ 349 h 403"/>
                    <a:gd name="T32" fmla="*/ 217 w 272"/>
                    <a:gd name="T33" fmla="*/ 334 h 403"/>
                    <a:gd name="T34" fmla="*/ 212 w 272"/>
                    <a:gd name="T35" fmla="*/ 316 h 403"/>
                    <a:gd name="T36" fmla="*/ 214 w 272"/>
                    <a:gd name="T37" fmla="*/ 278 h 403"/>
                    <a:gd name="T38" fmla="*/ 236 w 272"/>
                    <a:gd name="T39" fmla="*/ 243 h 403"/>
                    <a:gd name="T40" fmla="*/ 269 w 272"/>
                    <a:gd name="T41" fmla="*/ 161 h 403"/>
                    <a:gd name="T42" fmla="*/ 270 w 272"/>
                    <a:gd name="T43" fmla="*/ 110 h 403"/>
                    <a:gd name="T44" fmla="*/ 241 w 272"/>
                    <a:gd name="T45" fmla="*/ 50 h 403"/>
                    <a:gd name="T46" fmla="*/ 189 w 272"/>
                    <a:gd name="T47" fmla="*/ 11 h 403"/>
                    <a:gd name="T48" fmla="*/ 136 w 272"/>
                    <a:gd name="T49" fmla="*/ 0 h 403"/>
                    <a:gd name="T50" fmla="*/ 201 w 272"/>
                    <a:gd name="T51" fmla="*/ 367 h 403"/>
                    <a:gd name="T52" fmla="*/ 202 w 272"/>
                    <a:gd name="T53" fmla="*/ 373 h 403"/>
                    <a:gd name="T54" fmla="*/ 192 w 272"/>
                    <a:gd name="T55" fmla="*/ 385 h 403"/>
                    <a:gd name="T56" fmla="*/ 87 w 272"/>
                    <a:gd name="T57" fmla="*/ 389 h 403"/>
                    <a:gd name="T58" fmla="*/ 79 w 272"/>
                    <a:gd name="T59" fmla="*/ 381 h 403"/>
                    <a:gd name="T60" fmla="*/ 69 w 272"/>
                    <a:gd name="T61" fmla="*/ 370 h 403"/>
                    <a:gd name="T62" fmla="*/ 71 w 272"/>
                    <a:gd name="T63" fmla="*/ 353 h 403"/>
                    <a:gd name="T64" fmla="*/ 70 w 272"/>
                    <a:gd name="T65" fmla="*/ 347 h 403"/>
                    <a:gd name="T66" fmla="*/ 70 w 272"/>
                    <a:gd name="T67" fmla="*/ 332 h 403"/>
                    <a:gd name="T68" fmla="*/ 72 w 272"/>
                    <a:gd name="T69" fmla="*/ 324 h 403"/>
                    <a:gd name="T70" fmla="*/ 203 w 272"/>
                    <a:gd name="T71" fmla="*/ 329 h 403"/>
                    <a:gd name="T72" fmla="*/ 203 w 272"/>
                    <a:gd name="T73" fmla="*/ 347 h 403"/>
                    <a:gd name="T74" fmla="*/ 92 w 272"/>
                    <a:gd name="T75" fmla="*/ 196 h 403"/>
                    <a:gd name="T76" fmla="*/ 148 w 272"/>
                    <a:gd name="T77" fmla="*/ 186 h 403"/>
                    <a:gd name="T78" fmla="*/ 109 w 272"/>
                    <a:gd name="T79" fmla="*/ 310 h 403"/>
                    <a:gd name="T80" fmla="*/ 197 w 272"/>
                    <a:gd name="T81" fmla="*/ 285 h 403"/>
                    <a:gd name="T82" fmla="*/ 185 w 272"/>
                    <a:gd name="T83" fmla="*/ 170 h 403"/>
                    <a:gd name="T84" fmla="*/ 148 w 272"/>
                    <a:gd name="T85" fmla="*/ 168 h 403"/>
                    <a:gd name="T86" fmla="*/ 92 w 272"/>
                    <a:gd name="T87" fmla="*/ 178 h 403"/>
                    <a:gd name="T88" fmla="*/ 77 w 272"/>
                    <a:gd name="T89" fmla="*/ 310 h 403"/>
                    <a:gd name="T90" fmla="*/ 68 w 272"/>
                    <a:gd name="T91" fmla="*/ 265 h 403"/>
                    <a:gd name="T92" fmla="*/ 41 w 272"/>
                    <a:gd name="T93" fmla="*/ 225 h 403"/>
                    <a:gd name="T94" fmla="*/ 15 w 272"/>
                    <a:gd name="T95" fmla="*/ 147 h 403"/>
                    <a:gd name="T96" fmla="*/ 19 w 272"/>
                    <a:gd name="T97" fmla="*/ 101 h 403"/>
                    <a:gd name="T98" fmla="*/ 49 w 272"/>
                    <a:gd name="T99" fmla="*/ 51 h 403"/>
                    <a:gd name="T100" fmla="*/ 99 w 272"/>
                    <a:gd name="T101" fmla="*/ 21 h 403"/>
                    <a:gd name="T102" fmla="*/ 149 w 272"/>
                    <a:gd name="T103" fmla="*/ 16 h 403"/>
                    <a:gd name="T104" fmla="*/ 204 w 272"/>
                    <a:gd name="T105" fmla="*/ 36 h 403"/>
                    <a:gd name="T106" fmla="*/ 244 w 272"/>
                    <a:gd name="T107" fmla="*/ 79 h 403"/>
                    <a:gd name="T108" fmla="*/ 258 w 272"/>
                    <a:gd name="T109" fmla="*/ 138 h 403"/>
                    <a:gd name="T110" fmla="*/ 245 w 272"/>
                    <a:gd name="T111" fmla="*/ 194 h 403"/>
                    <a:gd name="T112" fmla="*/ 208 w 272"/>
                    <a:gd name="T113" fmla="*/ 260 h 4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272" h="403">
                      <a:moveTo>
                        <a:pt x="136" y="0"/>
                      </a:moveTo>
                      <a:lnTo>
                        <a:pt x="136" y="0"/>
                      </a:lnTo>
                      <a:lnTo>
                        <a:pt x="122" y="2"/>
                      </a:lnTo>
                      <a:lnTo>
                        <a:pt x="109" y="4"/>
                      </a:lnTo>
                      <a:lnTo>
                        <a:pt x="96" y="7"/>
                      </a:lnTo>
                      <a:lnTo>
                        <a:pt x="83" y="11"/>
                      </a:lnTo>
                      <a:lnTo>
                        <a:pt x="71" y="18"/>
                      </a:lnTo>
                      <a:lnTo>
                        <a:pt x="59" y="24"/>
                      </a:lnTo>
                      <a:lnTo>
                        <a:pt x="49" y="32"/>
                      </a:lnTo>
                      <a:lnTo>
                        <a:pt x="40" y="40"/>
                      </a:lnTo>
                      <a:lnTo>
                        <a:pt x="31" y="50"/>
                      </a:lnTo>
                      <a:lnTo>
                        <a:pt x="22" y="61"/>
                      </a:lnTo>
                      <a:lnTo>
                        <a:pt x="16" y="73"/>
                      </a:lnTo>
                      <a:lnTo>
                        <a:pt x="11" y="85"/>
                      </a:lnTo>
                      <a:lnTo>
                        <a:pt x="5" y="97"/>
                      </a:lnTo>
                      <a:lnTo>
                        <a:pt x="2" y="110"/>
                      </a:lnTo>
                      <a:lnTo>
                        <a:pt x="0" y="124"/>
                      </a:lnTo>
                      <a:lnTo>
                        <a:pt x="0" y="138"/>
                      </a:lnTo>
                      <a:lnTo>
                        <a:pt x="0" y="138"/>
                      </a:lnTo>
                      <a:lnTo>
                        <a:pt x="1" y="148"/>
                      </a:lnTo>
                      <a:lnTo>
                        <a:pt x="3" y="161"/>
                      </a:lnTo>
                      <a:lnTo>
                        <a:pt x="6" y="178"/>
                      </a:lnTo>
                      <a:lnTo>
                        <a:pt x="13" y="198"/>
                      </a:lnTo>
                      <a:lnTo>
                        <a:pt x="22" y="220"/>
                      </a:lnTo>
                      <a:lnTo>
                        <a:pt x="29" y="232"/>
                      </a:lnTo>
                      <a:lnTo>
                        <a:pt x="35" y="243"/>
                      </a:lnTo>
                      <a:lnTo>
                        <a:pt x="44" y="255"/>
                      </a:lnTo>
                      <a:lnTo>
                        <a:pt x="53" y="268"/>
                      </a:lnTo>
                      <a:lnTo>
                        <a:pt x="53" y="268"/>
                      </a:lnTo>
                      <a:lnTo>
                        <a:pt x="55" y="273"/>
                      </a:lnTo>
                      <a:lnTo>
                        <a:pt x="58" y="277"/>
                      </a:lnTo>
                      <a:lnTo>
                        <a:pt x="60" y="289"/>
                      </a:lnTo>
                      <a:lnTo>
                        <a:pt x="62" y="301"/>
                      </a:lnTo>
                      <a:lnTo>
                        <a:pt x="63" y="314"/>
                      </a:lnTo>
                      <a:lnTo>
                        <a:pt x="63" y="314"/>
                      </a:lnTo>
                      <a:lnTo>
                        <a:pt x="59" y="316"/>
                      </a:lnTo>
                      <a:lnTo>
                        <a:pt x="57" y="319"/>
                      </a:lnTo>
                      <a:lnTo>
                        <a:pt x="55" y="323"/>
                      </a:lnTo>
                      <a:lnTo>
                        <a:pt x="55" y="329"/>
                      </a:lnTo>
                      <a:lnTo>
                        <a:pt x="55" y="329"/>
                      </a:lnTo>
                      <a:lnTo>
                        <a:pt x="55" y="334"/>
                      </a:lnTo>
                      <a:lnTo>
                        <a:pt x="58" y="339"/>
                      </a:lnTo>
                      <a:lnTo>
                        <a:pt x="58" y="339"/>
                      </a:lnTo>
                      <a:lnTo>
                        <a:pt x="55" y="344"/>
                      </a:lnTo>
                      <a:lnTo>
                        <a:pt x="55" y="349"/>
                      </a:lnTo>
                      <a:lnTo>
                        <a:pt x="55" y="349"/>
                      </a:lnTo>
                      <a:lnTo>
                        <a:pt x="55" y="355"/>
                      </a:lnTo>
                      <a:lnTo>
                        <a:pt x="58" y="360"/>
                      </a:lnTo>
                      <a:lnTo>
                        <a:pt x="58" y="360"/>
                      </a:lnTo>
                      <a:lnTo>
                        <a:pt x="55" y="364"/>
                      </a:lnTo>
                      <a:lnTo>
                        <a:pt x="55" y="370"/>
                      </a:lnTo>
                      <a:lnTo>
                        <a:pt x="55" y="370"/>
                      </a:lnTo>
                      <a:lnTo>
                        <a:pt x="55" y="375"/>
                      </a:lnTo>
                      <a:lnTo>
                        <a:pt x="57" y="381"/>
                      </a:lnTo>
                      <a:lnTo>
                        <a:pt x="61" y="384"/>
                      </a:lnTo>
                      <a:lnTo>
                        <a:pt x="66" y="387"/>
                      </a:lnTo>
                      <a:lnTo>
                        <a:pt x="66" y="387"/>
                      </a:lnTo>
                      <a:lnTo>
                        <a:pt x="68" y="394"/>
                      </a:lnTo>
                      <a:lnTo>
                        <a:pt x="73" y="399"/>
                      </a:lnTo>
                      <a:lnTo>
                        <a:pt x="80" y="402"/>
                      </a:lnTo>
                      <a:lnTo>
                        <a:pt x="83" y="403"/>
                      </a:lnTo>
                      <a:lnTo>
                        <a:pt x="87" y="403"/>
                      </a:lnTo>
                      <a:lnTo>
                        <a:pt x="185" y="403"/>
                      </a:lnTo>
                      <a:lnTo>
                        <a:pt x="185" y="403"/>
                      </a:lnTo>
                      <a:lnTo>
                        <a:pt x="189" y="403"/>
                      </a:lnTo>
                      <a:lnTo>
                        <a:pt x="192" y="402"/>
                      </a:lnTo>
                      <a:lnTo>
                        <a:pt x="198" y="399"/>
                      </a:lnTo>
                      <a:lnTo>
                        <a:pt x="204" y="394"/>
                      </a:lnTo>
                      <a:lnTo>
                        <a:pt x="206" y="387"/>
                      </a:lnTo>
                      <a:lnTo>
                        <a:pt x="206" y="387"/>
                      </a:lnTo>
                      <a:lnTo>
                        <a:pt x="210" y="384"/>
                      </a:lnTo>
                      <a:lnTo>
                        <a:pt x="215" y="381"/>
                      </a:lnTo>
                      <a:lnTo>
                        <a:pt x="217" y="375"/>
                      </a:lnTo>
                      <a:lnTo>
                        <a:pt x="217" y="370"/>
                      </a:lnTo>
                      <a:lnTo>
                        <a:pt x="217" y="370"/>
                      </a:lnTo>
                      <a:lnTo>
                        <a:pt x="217" y="364"/>
                      </a:lnTo>
                      <a:lnTo>
                        <a:pt x="214" y="360"/>
                      </a:lnTo>
                      <a:lnTo>
                        <a:pt x="214" y="360"/>
                      </a:lnTo>
                      <a:lnTo>
                        <a:pt x="217" y="355"/>
                      </a:lnTo>
                      <a:lnTo>
                        <a:pt x="217" y="349"/>
                      </a:lnTo>
                      <a:lnTo>
                        <a:pt x="217" y="349"/>
                      </a:lnTo>
                      <a:lnTo>
                        <a:pt x="217" y="344"/>
                      </a:lnTo>
                      <a:lnTo>
                        <a:pt x="214" y="339"/>
                      </a:lnTo>
                      <a:lnTo>
                        <a:pt x="214" y="339"/>
                      </a:lnTo>
                      <a:lnTo>
                        <a:pt x="217" y="334"/>
                      </a:lnTo>
                      <a:lnTo>
                        <a:pt x="217" y="329"/>
                      </a:lnTo>
                      <a:lnTo>
                        <a:pt x="217" y="329"/>
                      </a:lnTo>
                      <a:lnTo>
                        <a:pt x="217" y="323"/>
                      </a:lnTo>
                      <a:lnTo>
                        <a:pt x="215" y="319"/>
                      </a:lnTo>
                      <a:lnTo>
                        <a:pt x="212" y="316"/>
                      </a:lnTo>
                      <a:lnTo>
                        <a:pt x="208" y="313"/>
                      </a:lnTo>
                      <a:lnTo>
                        <a:pt x="208" y="313"/>
                      </a:lnTo>
                      <a:lnTo>
                        <a:pt x="209" y="303"/>
                      </a:lnTo>
                      <a:lnTo>
                        <a:pt x="210" y="290"/>
                      </a:lnTo>
                      <a:lnTo>
                        <a:pt x="214" y="278"/>
                      </a:lnTo>
                      <a:lnTo>
                        <a:pt x="216" y="273"/>
                      </a:lnTo>
                      <a:lnTo>
                        <a:pt x="219" y="268"/>
                      </a:lnTo>
                      <a:lnTo>
                        <a:pt x="219" y="268"/>
                      </a:lnTo>
                      <a:lnTo>
                        <a:pt x="228" y="255"/>
                      </a:lnTo>
                      <a:lnTo>
                        <a:pt x="236" y="243"/>
                      </a:lnTo>
                      <a:lnTo>
                        <a:pt x="243" y="232"/>
                      </a:lnTo>
                      <a:lnTo>
                        <a:pt x="249" y="220"/>
                      </a:lnTo>
                      <a:lnTo>
                        <a:pt x="259" y="198"/>
                      </a:lnTo>
                      <a:lnTo>
                        <a:pt x="265" y="178"/>
                      </a:lnTo>
                      <a:lnTo>
                        <a:pt x="269" y="161"/>
                      </a:lnTo>
                      <a:lnTo>
                        <a:pt x="271" y="148"/>
                      </a:lnTo>
                      <a:lnTo>
                        <a:pt x="272" y="138"/>
                      </a:lnTo>
                      <a:lnTo>
                        <a:pt x="272" y="138"/>
                      </a:lnTo>
                      <a:lnTo>
                        <a:pt x="272" y="124"/>
                      </a:lnTo>
                      <a:lnTo>
                        <a:pt x="270" y="110"/>
                      </a:lnTo>
                      <a:lnTo>
                        <a:pt x="266" y="97"/>
                      </a:lnTo>
                      <a:lnTo>
                        <a:pt x="261" y="85"/>
                      </a:lnTo>
                      <a:lnTo>
                        <a:pt x="256" y="73"/>
                      </a:lnTo>
                      <a:lnTo>
                        <a:pt x="249" y="61"/>
                      </a:lnTo>
                      <a:lnTo>
                        <a:pt x="241" y="50"/>
                      </a:lnTo>
                      <a:lnTo>
                        <a:pt x="232" y="40"/>
                      </a:lnTo>
                      <a:lnTo>
                        <a:pt x="222" y="32"/>
                      </a:lnTo>
                      <a:lnTo>
                        <a:pt x="212" y="24"/>
                      </a:lnTo>
                      <a:lnTo>
                        <a:pt x="201" y="18"/>
                      </a:lnTo>
                      <a:lnTo>
                        <a:pt x="189" y="11"/>
                      </a:lnTo>
                      <a:lnTo>
                        <a:pt x="177" y="7"/>
                      </a:lnTo>
                      <a:lnTo>
                        <a:pt x="163" y="4"/>
                      </a:lnTo>
                      <a:lnTo>
                        <a:pt x="150" y="2"/>
                      </a:lnTo>
                      <a:lnTo>
                        <a:pt x="136" y="0"/>
                      </a:lnTo>
                      <a:lnTo>
                        <a:pt x="136" y="0"/>
                      </a:lnTo>
                      <a:close/>
                      <a:moveTo>
                        <a:pt x="203" y="349"/>
                      </a:moveTo>
                      <a:lnTo>
                        <a:pt x="203" y="349"/>
                      </a:lnTo>
                      <a:lnTo>
                        <a:pt x="203" y="351"/>
                      </a:lnTo>
                      <a:lnTo>
                        <a:pt x="201" y="353"/>
                      </a:lnTo>
                      <a:lnTo>
                        <a:pt x="201" y="367"/>
                      </a:lnTo>
                      <a:lnTo>
                        <a:pt x="201" y="367"/>
                      </a:lnTo>
                      <a:lnTo>
                        <a:pt x="203" y="368"/>
                      </a:lnTo>
                      <a:lnTo>
                        <a:pt x="203" y="370"/>
                      </a:lnTo>
                      <a:lnTo>
                        <a:pt x="203" y="370"/>
                      </a:lnTo>
                      <a:lnTo>
                        <a:pt x="202" y="373"/>
                      </a:lnTo>
                      <a:lnTo>
                        <a:pt x="200" y="374"/>
                      </a:lnTo>
                      <a:lnTo>
                        <a:pt x="193" y="381"/>
                      </a:lnTo>
                      <a:lnTo>
                        <a:pt x="193" y="382"/>
                      </a:lnTo>
                      <a:lnTo>
                        <a:pt x="193" y="382"/>
                      </a:lnTo>
                      <a:lnTo>
                        <a:pt x="192" y="385"/>
                      </a:lnTo>
                      <a:lnTo>
                        <a:pt x="191" y="387"/>
                      </a:lnTo>
                      <a:lnTo>
                        <a:pt x="188" y="389"/>
                      </a:lnTo>
                      <a:lnTo>
                        <a:pt x="185" y="389"/>
                      </a:lnTo>
                      <a:lnTo>
                        <a:pt x="87" y="389"/>
                      </a:lnTo>
                      <a:lnTo>
                        <a:pt x="87" y="389"/>
                      </a:lnTo>
                      <a:lnTo>
                        <a:pt x="84" y="389"/>
                      </a:lnTo>
                      <a:lnTo>
                        <a:pt x="82" y="387"/>
                      </a:lnTo>
                      <a:lnTo>
                        <a:pt x="80" y="385"/>
                      </a:lnTo>
                      <a:lnTo>
                        <a:pt x="79" y="382"/>
                      </a:lnTo>
                      <a:lnTo>
                        <a:pt x="79" y="381"/>
                      </a:lnTo>
                      <a:lnTo>
                        <a:pt x="72" y="374"/>
                      </a:lnTo>
                      <a:lnTo>
                        <a:pt x="72" y="374"/>
                      </a:lnTo>
                      <a:lnTo>
                        <a:pt x="70" y="373"/>
                      </a:lnTo>
                      <a:lnTo>
                        <a:pt x="69" y="370"/>
                      </a:lnTo>
                      <a:lnTo>
                        <a:pt x="69" y="370"/>
                      </a:lnTo>
                      <a:lnTo>
                        <a:pt x="69" y="369"/>
                      </a:lnTo>
                      <a:lnTo>
                        <a:pt x="71" y="367"/>
                      </a:lnTo>
                      <a:lnTo>
                        <a:pt x="176" y="367"/>
                      </a:lnTo>
                      <a:lnTo>
                        <a:pt x="176" y="353"/>
                      </a:lnTo>
                      <a:lnTo>
                        <a:pt x="71" y="353"/>
                      </a:lnTo>
                      <a:lnTo>
                        <a:pt x="71" y="353"/>
                      </a:lnTo>
                      <a:lnTo>
                        <a:pt x="69" y="351"/>
                      </a:lnTo>
                      <a:lnTo>
                        <a:pt x="69" y="349"/>
                      </a:lnTo>
                      <a:lnTo>
                        <a:pt x="69" y="349"/>
                      </a:lnTo>
                      <a:lnTo>
                        <a:pt x="70" y="347"/>
                      </a:lnTo>
                      <a:lnTo>
                        <a:pt x="71" y="346"/>
                      </a:lnTo>
                      <a:lnTo>
                        <a:pt x="176" y="346"/>
                      </a:lnTo>
                      <a:lnTo>
                        <a:pt x="176" y="332"/>
                      </a:lnTo>
                      <a:lnTo>
                        <a:pt x="70" y="332"/>
                      </a:lnTo>
                      <a:lnTo>
                        <a:pt x="70" y="332"/>
                      </a:lnTo>
                      <a:lnTo>
                        <a:pt x="69" y="330"/>
                      </a:lnTo>
                      <a:lnTo>
                        <a:pt x="69" y="329"/>
                      </a:lnTo>
                      <a:lnTo>
                        <a:pt x="69" y="329"/>
                      </a:lnTo>
                      <a:lnTo>
                        <a:pt x="70" y="326"/>
                      </a:lnTo>
                      <a:lnTo>
                        <a:pt x="72" y="324"/>
                      </a:lnTo>
                      <a:lnTo>
                        <a:pt x="200" y="324"/>
                      </a:lnTo>
                      <a:lnTo>
                        <a:pt x="200" y="324"/>
                      </a:lnTo>
                      <a:lnTo>
                        <a:pt x="202" y="326"/>
                      </a:lnTo>
                      <a:lnTo>
                        <a:pt x="203" y="329"/>
                      </a:lnTo>
                      <a:lnTo>
                        <a:pt x="203" y="329"/>
                      </a:lnTo>
                      <a:lnTo>
                        <a:pt x="203" y="331"/>
                      </a:lnTo>
                      <a:lnTo>
                        <a:pt x="201" y="332"/>
                      </a:lnTo>
                      <a:lnTo>
                        <a:pt x="201" y="346"/>
                      </a:lnTo>
                      <a:lnTo>
                        <a:pt x="201" y="346"/>
                      </a:lnTo>
                      <a:lnTo>
                        <a:pt x="203" y="347"/>
                      </a:lnTo>
                      <a:lnTo>
                        <a:pt x="203" y="349"/>
                      </a:lnTo>
                      <a:lnTo>
                        <a:pt x="203" y="349"/>
                      </a:lnTo>
                      <a:close/>
                      <a:moveTo>
                        <a:pt x="109" y="310"/>
                      </a:moveTo>
                      <a:lnTo>
                        <a:pt x="90" y="195"/>
                      </a:lnTo>
                      <a:lnTo>
                        <a:pt x="92" y="196"/>
                      </a:lnTo>
                      <a:lnTo>
                        <a:pt x="103" y="186"/>
                      </a:lnTo>
                      <a:lnTo>
                        <a:pt x="114" y="196"/>
                      </a:lnTo>
                      <a:lnTo>
                        <a:pt x="125" y="186"/>
                      </a:lnTo>
                      <a:lnTo>
                        <a:pt x="137" y="196"/>
                      </a:lnTo>
                      <a:lnTo>
                        <a:pt x="148" y="186"/>
                      </a:lnTo>
                      <a:lnTo>
                        <a:pt x="158" y="196"/>
                      </a:lnTo>
                      <a:lnTo>
                        <a:pt x="170" y="186"/>
                      </a:lnTo>
                      <a:lnTo>
                        <a:pt x="181" y="196"/>
                      </a:lnTo>
                      <a:lnTo>
                        <a:pt x="163" y="310"/>
                      </a:lnTo>
                      <a:lnTo>
                        <a:pt x="109" y="310"/>
                      </a:lnTo>
                      <a:close/>
                      <a:moveTo>
                        <a:pt x="208" y="260"/>
                      </a:moveTo>
                      <a:lnTo>
                        <a:pt x="208" y="260"/>
                      </a:lnTo>
                      <a:lnTo>
                        <a:pt x="204" y="265"/>
                      </a:lnTo>
                      <a:lnTo>
                        <a:pt x="202" y="272"/>
                      </a:lnTo>
                      <a:lnTo>
                        <a:pt x="197" y="285"/>
                      </a:lnTo>
                      <a:lnTo>
                        <a:pt x="195" y="299"/>
                      </a:lnTo>
                      <a:lnTo>
                        <a:pt x="194" y="310"/>
                      </a:lnTo>
                      <a:lnTo>
                        <a:pt x="177" y="310"/>
                      </a:lnTo>
                      <a:lnTo>
                        <a:pt x="200" y="172"/>
                      </a:lnTo>
                      <a:lnTo>
                        <a:pt x="185" y="170"/>
                      </a:lnTo>
                      <a:lnTo>
                        <a:pt x="184" y="174"/>
                      </a:lnTo>
                      <a:lnTo>
                        <a:pt x="181" y="178"/>
                      </a:lnTo>
                      <a:lnTo>
                        <a:pt x="170" y="168"/>
                      </a:lnTo>
                      <a:lnTo>
                        <a:pt x="158" y="178"/>
                      </a:lnTo>
                      <a:lnTo>
                        <a:pt x="148" y="168"/>
                      </a:lnTo>
                      <a:lnTo>
                        <a:pt x="137" y="178"/>
                      </a:lnTo>
                      <a:lnTo>
                        <a:pt x="125" y="168"/>
                      </a:lnTo>
                      <a:lnTo>
                        <a:pt x="114" y="178"/>
                      </a:lnTo>
                      <a:lnTo>
                        <a:pt x="103" y="168"/>
                      </a:lnTo>
                      <a:lnTo>
                        <a:pt x="92" y="178"/>
                      </a:lnTo>
                      <a:lnTo>
                        <a:pt x="86" y="173"/>
                      </a:lnTo>
                      <a:lnTo>
                        <a:pt x="86" y="170"/>
                      </a:lnTo>
                      <a:lnTo>
                        <a:pt x="72" y="172"/>
                      </a:lnTo>
                      <a:lnTo>
                        <a:pt x="95" y="310"/>
                      </a:lnTo>
                      <a:lnTo>
                        <a:pt x="77" y="310"/>
                      </a:lnTo>
                      <a:lnTo>
                        <a:pt x="77" y="310"/>
                      </a:lnTo>
                      <a:lnTo>
                        <a:pt x="76" y="299"/>
                      </a:lnTo>
                      <a:lnTo>
                        <a:pt x="74" y="285"/>
                      </a:lnTo>
                      <a:lnTo>
                        <a:pt x="71" y="272"/>
                      </a:lnTo>
                      <a:lnTo>
                        <a:pt x="68" y="265"/>
                      </a:lnTo>
                      <a:lnTo>
                        <a:pt x="63" y="260"/>
                      </a:lnTo>
                      <a:lnTo>
                        <a:pt x="63" y="260"/>
                      </a:lnTo>
                      <a:lnTo>
                        <a:pt x="55" y="248"/>
                      </a:lnTo>
                      <a:lnTo>
                        <a:pt x="47" y="236"/>
                      </a:lnTo>
                      <a:lnTo>
                        <a:pt x="41" y="225"/>
                      </a:lnTo>
                      <a:lnTo>
                        <a:pt x="35" y="214"/>
                      </a:lnTo>
                      <a:lnTo>
                        <a:pt x="27" y="194"/>
                      </a:lnTo>
                      <a:lnTo>
                        <a:pt x="20" y="175"/>
                      </a:lnTo>
                      <a:lnTo>
                        <a:pt x="17" y="159"/>
                      </a:lnTo>
                      <a:lnTo>
                        <a:pt x="15" y="147"/>
                      </a:lnTo>
                      <a:lnTo>
                        <a:pt x="14" y="138"/>
                      </a:lnTo>
                      <a:lnTo>
                        <a:pt x="14" y="138"/>
                      </a:lnTo>
                      <a:lnTo>
                        <a:pt x="14" y="125"/>
                      </a:lnTo>
                      <a:lnTo>
                        <a:pt x="16" y="113"/>
                      </a:lnTo>
                      <a:lnTo>
                        <a:pt x="19" y="101"/>
                      </a:lnTo>
                      <a:lnTo>
                        <a:pt x="23" y="90"/>
                      </a:lnTo>
                      <a:lnTo>
                        <a:pt x="29" y="79"/>
                      </a:lnTo>
                      <a:lnTo>
                        <a:pt x="34" y="69"/>
                      </a:lnTo>
                      <a:lnTo>
                        <a:pt x="42" y="60"/>
                      </a:lnTo>
                      <a:lnTo>
                        <a:pt x="49" y="51"/>
                      </a:lnTo>
                      <a:lnTo>
                        <a:pt x="58" y="43"/>
                      </a:lnTo>
                      <a:lnTo>
                        <a:pt x="68" y="36"/>
                      </a:lnTo>
                      <a:lnTo>
                        <a:pt x="77" y="30"/>
                      </a:lnTo>
                      <a:lnTo>
                        <a:pt x="88" y="24"/>
                      </a:lnTo>
                      <a:lnTo>
                        <a:pt x="99" y="21"/>
                      </a:lnTo>
                      <a:lnTo>
                        <a:pt x="111" y="18"/>
                      </a:lnTo>
                      <a:lnTo>
                        <a:pt x="123" y="16"/>
                      </a:lnTo>
                      <a:lnTo>
                        <a:pt x="136" y="16"/>
                      </a:lnTo>
                      <a:lnTo>
                        <a:pt x="136" y="16"/>
                      </a:lnTo>
                      <a:lnTo>
                        <a:pt x="149" y="16"/>
                      </a:lnTo>
                      <a:lnTo>
                        <a:pt x="161" y="18"/>
                      </a:lnTo>
                      <a:lnTo>
                        <a:pt x="173" y="21"/>
                      </a:lnTo>
                      <a:lnTo>
                        <a:pt x="183" y="24"/>
                      </a:lnTo>
                      <a:lnTo>
                        <a:pt x="194" y="30"/>
                      </a:lnTo>
                      <a:lnTo>
                        <a:pt x="204" y="36"/>
                      </a:lnTo>
                      <a:lnTo>
                        <a:pt x="214" y="43"/>
                      </a:lnTo>
                      <a:lnTo>
                        <a:pt x="222" y="51"/>
                      </a:lnTo>
                      <a:lnTo>
                        <a:pt x="230" y="60"/>
                      </a:lnTo>
                      <a:lnTo>
                        <a:pt x="237" y="69"/>
                      </a:lnTo>
                      <a:lnTo>
                        <a:pt x="244" y="79"/>
                      </a:lnTo>
                      <a:lnTo>
                        <a:pt x="248" y="90"/>
                      </a:lnTo>
                      <a:lnTo>
                        <a:pt x="252" y="101"/>
                      </a:lnTo>
                      <a:lnTo>
                        <a:pt x="256" y="113"/>
                      </a:lnTo>
                      <a:lnTo>
                        <a:pt x="258" y="125"/>
                      </a:lnTo>
                      <a:lnTo>
                        <a:pt x="258" y="138"/>
                      </a:lnTo>
                      <a:lnTo>
                        <a:pt x="258" y="138"/>
                      </a:lnTo>
                      <a:lnTo>
                        <a:pt x="257" y="147"/>
                      </a:lnTo>
                      <a:lnTo>
                        <a:pt x="255" y="159"/>
                      </a:lnTo>
                      <a:lnTo>
                        <a:pt x="251" y="175"/>
                      </a:lnTo>
                      <a:lnTo>
                        <a:pt x="245" y="194"/>
                      </a:lnTo>
                      <a:lnTo>
                        <a:pt x="236" y="214"/>
                      </a:lnTo>
                      <a:lnTo>
                        <a:pt x="231" y="225"/>
                      </a:lnTo>
                      <a:lnTo>
                        <a:pt x="224" y="236"/>
                      </a:lnTo>
                      <a:lnTo>
                        <a:pt x="217" y="248"/>
                      </a:lnTo>
                      <a:lnTo>
                        <a:pt x="208" y="260"/>
                      </a:lnTo>
                      <a:lnTo>
                        <a:pt x="208" y="2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1" name="Rectangle 70"/>
                <p:cNvSpPr>
                  <a:spLocks noChangeArrowheads="1"/>
                </p:cNvSpPr>
                <p:nvPr/>
              </p:nvSpPr>
              <p:spPr bwMode="auto">
                <a:xfrm>
                  <a:off x="4338638" y="1814513"/>
                  <a:ext cx="23813" cy="6826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2" name="Freeform 71"/>
                <p:cNvSpPr>
                  <a:spLocks/>
                </p:cNvSpPr>
                <p:nvPr/>
              </p:nvSpPr>
              <p:spPr bwMode="auto">
                <a:xfrm>
                  <a:off x="4173538" y="1855788"/>
                  <a:ext cx="55563" cy="71438"/>
                </a:xfrm>
                <a:custGeom>
                  <a:avLst/>
                  <a:gdLst>
                    <a:gd name="T0" fmla="*/ 35 w 35"/>
                    <a:gd name="T1" fmla="*/ 37 h 45"/>
                    <a:gd name="T2" fmla="*/ 12 w 35"/>
                    <a:gd name="T3" fmla="*/ 0 h 45"/>
                    <a:gd name="T4" fmla="*/ 0 w 35"/>
                    <a:gd name="T5" fmla="*/ 7 h 45"/>
                    <a:gd name="T6" fmla="*/ 22 w 35"/>
                    <a:gd name="T7" fmla="*/ 45 h 45"/>
                    <a:gd name="T8" fmla="*/ 35 w 35"/>
                    <a:gd name="T9" fmla="*/ 37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" h="45">
                      <a:moveTo>
                        <a:pt x="35" y="37"/>
                      </a:moveTo>
                      <a:lnTo>
                        <a:pt x="12" y="0"/>
                      </a:lnTo>
                      <a:lnTo>
                        <a:pt x="0" y="7"/>
                      </a:lnTo>
                      <a:lnTo>
                        <a:pt x="22" y="45"/>
                      </a:lnTo>
                      <a:lnTo>
                        <a:pt x="35" y="3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3" name="Freeform 72"/>
                <p:cNvSpPr>
                  <a:spLocks/>
                </p:cNvSpPr>
                <p:nvPr/>
              </p:nvSpPr>
              <p:spPr bwMode="auto">
                <a:xfrm>
                  <a:off x="4057650" y="1976438"/>
                  <a:ext cx="69850" cy="53975"/>
                </a:xfrm>
                <a:custGeom>
                  <a:avLst/>
                  <a:gdLst>
                    <a:gd name="T0" fmla="*/ 44 w 44"/>
                    <a:gd name="T1" fmla="*/ 22 h 34"/>
                    <a:gd name="T2" fmla="*/ 7 w 44"/>
                    <a:gd name="T3" fmla="*/ 0 h 34"/>
                    <a:gd name="T4" fmla="*/ 0 w 44"/>
                    <a:gd name="T5" fmla="*/ 12 h 34"/>
                    <a:gd name="T6" fmla="*/ 38 w 44"/>
                    <a:gd name="T7" fmla="*/ 34 h 34"/>
                    <a:gd name="T8" fmla="*/ 44 w 44"/>
                    <a:gd name="T9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34">
                      <a:moveTo>
                        <a:pt x="44" y="22"/>
                      </a:moveTo>
                      <a:lnTo>
                        <a:pt x="7" y="0"/>
                      </a:lnTo>
                      <a:lnTo>
                        <a:pt x="0" y="12"/>
                      </a:lnTo>
                      <a:lnTo>
                        <a:pt x="38" y="34"/>
                      </a:lnTo>
                      <a:lnTo>
                        <a:pt x="44" y="2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4" name="Rectangle 73"/>
                <p:cNvSpPr>
                  <a:spLocks noChangeArrowheads="1"/>
                </p:cNvSpPr>
                <p:nvPr/>
              </p:nvSpPr>
              <p:spPr bwMode="auto">
                <a:xfrm>
                  <a:off x="4021138" y="2143125"/>
                  <a:ext cx="68263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5" name="Rectangle 74"/>
                <p:cNvSpPr>
                  <a:spLocks noChangeArrowheads="1"/>
                </p:cNvSpPr>
                <p:nvPr/>
              </p:nvSpPr>
              <p:spPr bwMode="auto">
                <a:xfrm>
                  <a:off x="4621213" y="2133600"/>
                  <a:ext cx="69850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6" name="Freeform 75"/>
                <p:cNvSpPr>
                  <a:spLocks/>
                </p:cNvSpPr>
                <p:nvPr/>
              </p:nvSpPr>
              <p:spPr bwMode="auto">
                <a:xfrm>
                  <a:off x="4578350" y="1966913"/>
                  <a:ext cx="69850" cy="53975"/>
                </a:xfrm>
                <a:custGeom>
                  <a:avLst/>
                  <a:gdLst>
                    <a:gd name="T0" fmla="*/ 44 w 44"/>
                    <a:gd name="T1" fmla="*/ 13 h 34"/>
                    <a:gd name="T2" fmla="*/ 38 w 44"/>
                    <a:gd name="T3" fmla="*/ 0 h 34"/>
                    <a:gd name="T4" fmla="*/ 0 w 44"/>
                    <a:gd name="T5" fmla="*/ 22 h 34"/>
                    <a:gd name="T6" fmla="*/ 7 w 44"/>
                    <a:gd name="T7" fmla="*/ 34 h 34"/>
                    <a:gd name="T8" fmla="*/ 44 w 44"/>
                    <a:gd name="T9" fmla="*/ 1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4" h="34">
                      <a:moveTo>
                        <a:pt x="44" y="13"/>
                      </a:moveTo>
                      <a:lnTo>
                        <a:pt x="38" y="0"/>
                      </a:lnTo>
                      <a:lnTo>
                        <a:pt x="0" y="22"/>
                      </a:lnTo>
                      <a:lnTo>
                        <a:pt x="7" y="34"/>
                      </a:lnTo>
                      <a:lnTo>
                        <a:pt x="44" y="1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7" name="Freeform 76"/>
                <p:cNvSpPr>
                  <a:spLocks/>
                </p:cNvSpPr>
                <p:nvPr/>
              </p:nvSpPr>
              <p:spPr bwMode="auto">
                <a:xfrm>
                  <a:off x="4473575" y="1849438"/>
                  <a:ext cx="55563" cy="73025"/>
                </a:xfrm>
                <a:custGeom>
                  <a:avLst/>
                  <a:gdLst>
                    <a:gd name="T0" fmla="*/ 35 w 35"/>
                    <a:gd name="T1" fmla="*/ 8 h 46"/>
                    <a:gd name="T2" fmla="*/ 23 w 35"/>
                    <a:gd name="T3" fmla="*/ 0 h 46"/>
                    <a:gd name="T4" fmla="*/ 0 w 35"/>
                    <a:gd name="T5" fmla="*/ 38 h 46"/>
                    <a:gd name="T6" fmla="*/ 13 w 35"/>
                    <a:gd name="T7" fmla="*/ 46 h 46"/>
                    <a:gd name="T8" fmla="*/ 35 w 35"/>
                    <a:gd name="T9" fmla="*/ 8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" h="46">
                      <a:moveTo>
                        <a:pt x="35" y="8"/>
                      </a:moveTo>
                      <a:lnTo>
                        <a:pt x="23" y="0"/>
                      </a:lnTo>
                      <a:lnTo>
                        <a:pt x="0" y="38"/>
                      </a:lnTo>
                      <a:lnTo>
                        <a:pt x="13" y="46"/>
                      </a:lnTo>
                      <a:lnTo>
                        <a:pt x="35" y="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8" name="Freeform 77"/>
                <p:cNvSpPr>
                  <a:spLocks/>
                </p:cNvSpPr>
                <p:nvPr/>
              </p:nvSpPr>
              <p:spPr bwMode="auto">
                <a:xfrm>
                  <a:off x="4579938" y="2271713"/>
                  <a:ext cx="73025" cy="52388"/>
                </a:xfrm>
                <a:custGeom>
                  <a:avLst/>
                  <a:gdLst>
                    <a:gd name="T0" fmla="*/ 0 w 46"/>
                    <a:gd name="T1" fmla="*/ 12 h 33"/>
                    <a:gd name="T2" fmla="*/ 38 w 46"/>
                    <a:gd name="T3" fmla="*/ 33 h 33"/>
                    <a:gd name="T4" fmla="*/ 46 w 46"/>
                    <a:gd name="T5" fmla="*/ 22 h 33"/>
                    <a:gd name="T6" fmla="*/ 8 w 46"/>
                    <a:gd name="T7" fmla="*/ 0 h 33"/>
                    <a:gd name="T8" fmla="*/ 0 w 46"/>
                    <a:gd name="T9" fmla="*/ 12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3">
                      <a:moveTo>
                        <a:pt x="0" y="12"/>
                      </a:moveTo>
                      <a:lnTo>
                        <a:pt x="38" y="33"/>
                      </a:lnTo>
                      <a:lnTo>
                        <a:pt x="46" y="22"/>
                      </a:lnTo>
                      <a:lnTo>
                        <a:pt x="8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79" name="Freeform 78"/>
                <p:cNvSpPr>
                  <a:spLocks/>
                </p:cNvSpPr>
                <p:nvPr/>
              </p:nvSpPr>
              <p:spPr bwMode="auto">
                <a:xfrm>
                  <a:off x="4059238" y="2279650"/>
                  <a:ext cx="71438" cy="53975"/>
                </a:xfrm>
                <a:custGeom>
                  <a:avLst/>
                  <a:gdLst>
                    <a:gd name="T0" fmla="*/ 0 w 45"/>
                    <a:gd name="T1" fmla="*/ 22 h 34"/>
                    <a:gd name="T2" fmla="*/ 8 w 45"/>
                    <a:gd name="T3" fmla="*/ 34 h 34"/>
                    <a:gd name="T4" fmla="*/ 45 w 45"/>
                    <a:gd name="T5" fmla="*/ 12 h 34"/>
                    <a:gd name="T6" fmla="*/ 38 w 45"/>
                    <a:gd name="T7" fmla="*/ 0 h 34"/>
                    <a:gd name="T8" fmla="*/ 0 w 45"/>
                    <a:gd name="T9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34">
                      <a:moveTo>
                        <a:pt x="0" y="22"/>
                      </a:moveTo>
                      <a:lnTo>
                        <a:pt x="8" y="34"/>
                      </a:lnTo>
                      <a:lnTo>
                        <a:pt x="45" y="12"/>
                      </a:lnTo>
                      <a:lnTo>
                        <a:pt x="38" y="0"/>
                      </a:lnTo>
                      <a:lnTo>
                        <a:pt x="0" y="2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26" name="Group 125"/>
            <p:cNvGrpSpPr/>
            <p:nvPr/>
          </p:nvGrpSpPr>
          <p:grpSpPr>
            <a:xfrm>
              <a:off x="4708532" y="3803672"/>
              <a:ext cx="568318" cy="568318"/>
              <a:chOff x="4708532" y="3803672"/>
              <a:chExt cx="568318" cy="568318"/>
            </a:xfrm>
          </p:grpSpPr>
          <p:sp>
            <p:nvSpPr>
              <p:cNvPr id="67" name="Oval 66"/>
              <p:cNvSpPr/>
              <p:nvPr/>
            </p:nvSpPr>
            <p:spPr>
              <a:xfrm>
                <a:off x="4708532" y="3803672"/>
                <a:ext cx="568318" cy="568318"/>
              </a:xfrm>
              <a:prstGeom prst="ellipse">
                <a:avLst/>
              </a:prstGeom>
              <a:solidFill>
                <a:srgbClr val="7B5A85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86" name="Group 85"/>
              <p:cNvGrpSpPr/>
              <p:nvPr/>
            </p:nvGrpSpPr>
            <p:grpSpPr>
              <a:xfrm>
                <a:off x="4853752" y="3921175"/>
                <a:ext cx="277878" cy="333313"/>
                <a:chOff x="4051300" y="3109913"/>
                <a:chExt cx="628650" cy="754063"/>
              </a:xfrm>
              <a:solidFill>
                <a:schemeClr val="bg1"/>
              </a:solidFill>
            </p:grpSpPr>
            <p:sp>
              <p:nvSpPr>
                <p:cNvPr id="87" name="Freeform 86"/>
                <p:cNvSpPr>
                  <a:spLocks noEditPoints="1"/>
                </p:cNvSpPr>
                <p:nvPr/>
              </p:nvSpPr>
              <p:spPr bwMode="auto">
                <a:xfrm>
                  <a:off x="4051300" y="3109913"/>
                  <a:ext cx="628650" cy="754063"/>
                </a:xfrm>
                <a:custGeom>
                  <a:avLst/>
                  <a:gdLst>
                    <a:gd name="T0" fmla="*/ 376 w 396"/>
                    <a:gd name="T1" fmla="*/ 361 h 475"/>
                    <a:gd name="T2" fmla="*/ 287 w 396"/>
                    <a:gd name="T3" fmla="*/ 265 h 475"/>
                    <a:gd name="T4" fmla="*/ 258 w 396"/>
                    <a:gd name="T5" fmla="*/ 133 h 475"/>
                    <a:gd name="T6" fmla="*/ 244 w 396"/>
                    <a:gd name="T7" fmla="*/ 70 h 475"/>
                    <a:gd name="T8" fmla="*/ 237 w 396"/>
                    <a:gd name="T9" fmla="*/ 52 h 475"/>
                    <a:gd name="T10" fmla="*/ 233 w 396"/>
                    <a:gd name="T11" fmla="*/ 39 h 475"/>
                    <a:gd name="T12" fmla="*/ 226 w 396"/>
                    <a:gd name="T13" fmla="*/ 27 h 475"/>
                    <a:gd name="T14" fmla="*/ 220 w 396"/>
                    <a:gd name="T15" fmla="*/ 17 h 475"/>
                    <a:gd name="T16" fmla="*/ 213 w 396"/>
                    <a:gd name="T17" fmla="*/ 10 h 475"/>
                    <a:gd name="T18" fmla="*/ 189 w 396"/>
                    <a:gd name="T19" fmla="*/ 6 h 475"/>
                    <a:gd name="T20" fmla="*/ 182 w 396"/>
                    <a:gd name="T21" fmla="*/ 11 h 475"/>
                    <a:gd name="T22" fmla="*/ 176 w 396"/>
                    <a:gd name="T23" fmla="*/ 18 h 475"/>
                    <a:gd name="T24" fmla="*/ 169 w 396"/>
                    <a:gd name="T25" fmla="*/ 28 h 475"/>
                    <a:gd name="T26" fmla="*/ 164 w 396"/>
                    <a:gd name="T27" fmla="*/ 41 h 475"/>
                    <a:gd name="T28" fmla="*/ 157 w 396"/>
                    <a:gd name="T29" fmla="*/ 55 h 475"/>
                    <a:gd name="T30" fmla="*/ 152 w 396"/>
                    <a:gd name="T31" fmla="*/ 70 h 475"/>
                    <a:gd name="T32" fmla="*/ 139 w 396"/>
                    <a:gd name="T33" fmla="*/ 144 h 475"/>
                    <a:gd name="T34" fmla="*/ 102 w 396"/>
                    <a:gd name="T35" fmla="*/ 278 h 475"/>
                    <a:gd name="T36" fmla="*/ 19 w 396"/>
                    <a:gd name="T37" fmla="*/ 362 h 475"/>
                    <a:gd name="T38" fmla="*/ 1 w 396"/>
                    <a:gd name="T39" fmla="*/ 438 h 475"/>
                    <a:gd name="T40" fmla="*/ 124 w 396"/>
                    <a:gd name="T41" fmla="*/ 474 h 475"/>
                    <a:gd name="T42" fmla="*/ 258 w 396"/>
                    <a:gd name="T43" fmla="*/ 469 h 475"/>
                    <a:gd name="T44" fmla="*/ 339 w 396"/>
                    <a:gd name="T45" fmla="*/ 461 h 475"/>
                    <a:gd name="T46" fmla="*/ 374 w 396"/>
                    <a:gd name="T47" fmla="*/ 378 h 475"/>
                    <a:gd name="T48" fmla="*/ 328 w 396"/>
                    <a:gd name="T49" fmla="*/ 355 h 475"/>
                    <a:gd name="T50" fmla="*/ 262 w 396"/>
                    <a:gd name="T51" fmla="*/ 259 h 475"/>
                    <a:gd name="T52" fmla="*/ 351 w 396"/>
                    <a:gd name="T53" fmla="*/ 360 h 475"/>
                    <a:gd name="T54" fmla="*/ 168 w 396"/>
                    <a:gd name="T55" fmla="*/ 68 h 475"/>
                    <a:gd name="T56" fmla="*/ 172 w 396"/>
                    <a:gd name="T57" fmla="*/ 55 h 475"/>
                    <a:gd name="T58" fmla="*/ 178 w 396"/>
                    <a:gd name="T59" fmla="*/ 43 h 475"/>
                    <a:gd name="T60" fmla="*/ 182 w 396"/>
                    <a:gd name="T61" fmla="*/ 35 h 475"/>
                    <a:gd name="T62" fmla="*/ 187 w 396"/>
                    <a:gd name="T63" fmla="*/ 26 h 475"/>
                    <a:gd name="T64" fmla="*/ 194 w 396"/>
                    <a:gd name="T65" fmla="*/ 20 h 475"/>
                    <a:gd name="T66" fmla="*/ 203 w 396"/>
                    <a:gd name="T67" fmla="*/ 20 h 475"/>
                    <a:gd name="T68" fmla="*/ 208 w 396"/>
                    <a:gd name="T69" fmla="*/ 25 h 475"/>
                    <a:gd name="T70" fmla="*/ 213 w 396"/>
                    <a:gd name="T71" fmla="*/ 34 h 475"/>
                    <a:gd name="T72" fmla="*/ 218 w 396"/>
                    <a:gd name="T73" fmla="*/ 42 h 475"/>
                    <a:gd name="T74" fmla="*/ 223 w 396"/>
                    <a:gd name="T75" fmla="*/ 55 h 475"/>
                    <a:gd name="T76" fmla="*/ 166 w 396"/>
                    <a:gd name="T77" fmla="*/ 75 h 475"/>
                    <a:gd name="T78" fmla="*/ 243 w 396"/>
                    <a:gd name="T79" fmla="*/ 142 h 475"/>
                    <a:gd name="T80" fmla="*/ 154 w 396"/>
                    <a:gd name="T81" fmla="*/ 132 h 475"/>
                    <a:gd name="T82" fmla="*/ 62 w 396"/>
                    <a:gd name="T83" fmla="*/ 347 h 475"/>
                    <a:gd name="T84" fmla="*/ 129 w 396"/>
                    <a:gd name="T85" fmla="*/ 273 h 475"/>
                    <a:gd name="T86" fmla="*/ 56 w 396"/>
                    <a:gd name="T87" fmla="*/ 364 h 475"/>
                    <a:gd name="T88" fmla="*/ 22 w 396"/>
                    <a:gd name="T89" fmla="*/ 378 h 475"/>
                    <a:gd name="T90" fmla="*/ 27 w 396"/>
                    <a:gd name="T91" fmla="*/ 395 h 475"/>
                    <a:gd name="T92" fmla="*/ 139 w 396"/>
                    <a:gd name="T93" fmla="*/ 436 h 475"/>
                    <a:gd name="T94" fmla="*/ 99 w 396"/>
                    <a:gd name="T95" fmla="*/ 371 h 475"/>
                    <a:gd name="T96" fmla="*/ 62 w 396"/>
                    <a:gd name="T97" fmla="*/ 401 h 475"/>
                    <a:gd name="T98" fmla="*/ 72 w 396"/>
                    <a:gd name="T99" fmla="*/ 436 h 475"/>
                    <a:gd name="T100" fmla="*/ 95 w 396"/>
                    <a:gd name="T101" fmla="*/ 385 h 475"/>
                    <a:gd name="T102" fmla="*/ 72 w 396"/>
                    <a:gd name="T103" fmla="*/ 460 h 475"/>
                    <a:gd name="T104" fmla="*/ 153 w 396"/>
                    <a:gd name="T105" fmla="*/ 448 h 475"/>
                    <a:gd name="T106" fmla="*/ 325 w 396"/>
                    <a:gd name="T107" fmla="*/ 450 h 475"/>
                    <a:gd name="T108" fmla="*/ 294 w 396"/>
                    <a:gd name="T109" fmla="*/ 392 h 475"/>
                    <a:gd name="T110" fmla="*/ 322 w 396"/>
                    <a:gd name="T111" fmla="*/ 416 h 475"/>
                    <a:gd name="T112" fmla="*/ 326 w 396"/>
                    <a:gd name="T113" fmla="*/ 382 h 475"/>
                    <a:gd name="T114" fmla="*/ 290 w 396"/>
                    <a:gd name="T115" fmla="*/ 375 h 475"/>
                    <a:gd name="T116" fmla="*/ 258 w 396"/>
                    <a:gd name="T117" fmla="*/ 292 h 475"/>
                    <a:gd name="T118" fmla="*/ 375 w 396"/>
                    <a:gd name="T119" fmla="*/ 400 h 4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396" h="475">
                      <a:moveTo>
                        <a:pt x="396" y="427"/>
                      </a:moveTo>
                      <a:lnTo>
                        <a:pt x="396" y="427"/>
                      </a:lnTo>
                      <a:lnTo>
                        <a:pt x="396" y="411"/>
                      </a:lnTo>
                      <a:lnTo>
                        <a:pt x="395" y="393"/>
                      </a:lnTo>
                      <a:lnTo>
                        <a:pt x="393" y="386"/>
                      </a:lnTo>
                      <a:lnTo>
                        <a:pt x="391" y="378"/>
                      </a:lnTo>
                      <a:lnTo>
                        <a:pt x="387" y="373"/>
                      </a:lnTo>
                      <a:lnTo>
                        <a:pt x="384" y="367"/>
                      </a:lnTo>
                      <a:lnTo>
                        <a:pt x="378" y="362"/>
                      </a:lnTo>
                      <a:lnTo>
                        <a:pt x="376" y="361"/>
                      </a:lnTo>
                      <a:lnTo>
                        <a:pt x="376" y="361"/>
                      </a:lnTo>
                      <a:lnTo>
                        <a:pt x="364" y="353"/>
                      </a:lnTo>
                      <a:lnTo>
                        <a:pt x="352" y="344"/>
                      </a:lnTo>
                      <a:lnTo>
                        <a:pt x="341" y="335"/>
                      </a:lnTo>
                      <a:lnTo>
                        <a:pt x="330" y="324"/>
                      </a:lnTo>
                      <a:lnTo>
                        <a:pt x="320" y="313"/>
                      </a:lnTo>
                      <a:lnTo>
                        <a:pt x="311" y="303"/>
                      </a:lnTo>
                      <a:lnTo>
                        <a:pt x="302" y="290"/>
                      </a:lnTo>
                      <a:lnTo>
                        <a:pt x="294" y="278"/>
                      </a:lnTo>
                      <a:lnTo>
                        <a:pt x="287" y="265"/>
                      </a:lnTo>
                      <a:lnTo>
                        <a:pt x="280" y="251"/>
                      </a:lnTo>
                      <a:lnTo>
                        <a:pt x="274" y="237"/>
                      </a:lnTo>
                      <a:lnTo>
                        <a:pt x="270" y="223"/>
                      </a:lnTo>
                      <a:lnTo>
                        <a:pt x="265" y="207"/>
                      </a:lnTo>
                      <a:lnTo>
                        <a:pt x="262" y="193"/>
                      </a:lnTo>
                      <a:lnTo>
                        <a:pt x="260" y="178"/>
                      </a:lnTo>
                      <a:lnTo>
                        <a:pt x="258" y="162"/>
                      </a:lnTo>
                      <a:lnTo>
                        <a:pt x="258" y="144"/>
                      </a:lnTo>
                      <a:lnTo>
                        <a:pt x="258" y="144"/>
                      </a:lnTo>
                      <a:lnTo>
                        <a:pt x="258" y="133"/>
                      </a:lnTo>
                      <a:lnTo>
                        <a:pt x="256" y="120"/>
                      </a:lnTo>
                      <a:lnTo>
                        <a:pt x="249" y="90"/>
                      </a:lnTo>
                      <a:lnTo>
                        <a:pt x="250" y="90"/>
                      </a:lnTo>
                      <a:lnTo>
                        <a:pt x="245" y="71"/>
                      </a:lnTo>
                      <a:lnTo>
                        <a:pt x="245" y="71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4" y="70"/>
                      </a:lnTo>
                      <a:lnTo>
                        <a:pt x="241" y="64"/>
                      </a:lnTo>
                      <a:lnTo>
                        <a:pt x="241" y="64"/>
                      </a:lnTo>
                      <a:lnTo>
                        <a:pt x="241" y="64"/>
                      </a:lnTo>
                      <a:lnTo>
                        <a:pt x="241" y="64"/>
                      </a:lnTo>
                      <a:lnTo>
                        <a:pt x="239" y="57"/>
                      </a:lnTo>
                      <a:lnTo>
                        <a:pt x="239" y="57"/>
                      </a:lnTo>
                      <a:lnTo>
                        <a:pt x="239" y="57"/>
                      </a:lnTo>
                      <a:lnTo>
                        <a:pt x="239" y="57"/>
                      </a:lnTo>
                      <a:lnTo>
                        <a:pt x="237" y="52"/>
                      </a:lnTo>
                      <a:lnTo>
                        <a:pt x="237" y="52"/>
                      </a:lnTo>
                      <a:lnTo>
                        <a:pt x="237" y="51"/>
                      </a:lnTo>
                      <a:lnTo>
                        <a:pt x="237" y="51"/>
                      </a:lnTo>
                      <a:lnTo>
                        <a:pt x="235" y="47"/>
                      </a:lnTo>
                      <a:lnTo>
                        <a:pt x="235" y="47"/>
                      </a:lnTo>
                      <a:lnTo>
                        <a:pt x="235" y="44"/>
                      </a:lnTo>
                      <a:lnTo>
                        <a:pt x="235" y="44"/>
                      </a:lnTo>
                      <a:lnTo>
                        <a:pt x="233" y="41"/>
                      </a:lnTo>
                      <a:lnTo>
                        <a:pt x="233" y="41"/>
                      </a:lnTo>
                      <a:lnTo>
                        <a:pt x="233" y="39"/>
                      </a:lnTo>
                      <a:lnTo>
                        <a:pt x="233" y="39"/>
                      </a:lnTo>
                      <a:lnTo>
                        <a:pt x="231" y="36"/>
                      </a:lnTo>
                      <a:lnTo>
                        <a:pt x="231" y="36"/>
                      </a:lnTo>
                      <a:lnTo>
                        <a:pt x="230" y="34"/>
                      </a:lnTo>
                      <a:lnTo>
                        <a:pt x="230" y="34"/>
                      </a:lnTo>
                      <a:lnTo>
                        <a:pt x="229" y="31"/>
                      </a:lnTo>
                      <a:lnTo>
                        <a:pt x="229" y="31"/>
                      </a:lnTo>
                      <a:lnTo>
                        <a:pt x="227" y="29"/>
                      </a:lnTo>
                      <a:lnTo>
                        <a:pt x="227" y="29"/>
                      </a:lnTo>
                      <a:lnTo>
                        <a:pt x="226" y="27"/>
                      </a:lnTo>
                      <a:lnTo>
                        <a:pt x="226" y="27"/>
                      </a:lnTo>
                      <a:lnTo>
                        <a:pt x="225" y="25"/>
                      </a:lnTo>
                      <a:lnTo>
                        <a:pt x="225" y="25"/>
                      </a:lnTo>
                      <a:lnTo>
                        <a:pt x="223" y="23"/>
                      </a:lnTo>
                      <a:lnTo>
                        <a:pt x="223" y="23"/>
                      </a:lnTo>
                      <a:lnTo>
                        <a:pt x="222" y="21"/>
                      </a:lnTo>
                      <a:lnTo>
                        <a:pt x="222" y="21"/>
                      </a:lnTo>
                      <a:lnTo>
                        <a:pt x="221" y="18"/>
                      </a:lnTo>
                      <a:lnTo>
                        <a:pt x="221" y="18"/>
                      </a:lnTo>
                      <a:lnTo>
                        <a:pt x="220" y="17"/>
                      </a:lnTo>
                      <a:lnTo>
                        <a:pt x="220" y="17"/>
                      </a:lnTo>
                      <a:lnTo>
                        <a:pt x="219" y="15"/>
                      </a:lnTo>
                      <a:lnTo>
                        <a:pt x="219" y="15"/>
                      </a:lnTo>
                      <a:lnTo>
                        <a:pt x="217" y="14"/>
                      </a:lnTo>
                      <a:lnTo>
                        <a:pt x="217" y="14"/>
                      </a:lnTo>
                      <a:lnTo>
                        <a:pt x="216" y="12"/>
                      </a:lnTo>
                      <a:lnTo>
                        <a:pt x="216" y="12"/>
                      </a:lnTo>
                      <a:lnTo>
                        <a:pt x="214" y="11"/>
                      </a:lnTo>
                      <a:lnTo>
                        <a:pt x="214" y="11"/>
                      </a:lnTo>
                      <a:lnTo>
                        <a:pt x="213" y="10"/>
                      </a:lnTo>
                      <a:lnTo>
                        <a:pt x="213" y="10"/>
                      </a:lnTo>
                      <a:lnTo>
                        <a:pt x="211" y="8"/>
                      </a:lnTo>
                      <a:lnTo>
                        <a:pt x="211" y="8"/>
                      </a:lnTo>
                      <a:lnTo>
                        <a:pt x="210" y="8"/>
                      </a:lnTo>
                      <a:lnTo>
                        <a:pt x="210" y="8"/>
                      </a:lnTo>
                      <a:lnTo>
                        <a:pt x="205" y="3"/>
                      </a:lnTo>
                      <a:lnTo>
                        <a:pt x="198" y="0"/>
                      </a:lnTo>
                      <a:lnTo>
                        <a:pt x="192" y="3"/>
                      </a:lnTo>
                      <a:lnTo>
                        <a:pt x="192" y="3"/>
                      </a:lnTo>
                      <a:lnTo>
                        <a:pt x="189" y="6"/>
                      </a:lnTo>
                      <a:lnTo>
                        <a:pt x="189" y="6"/>
                      </a:lnTo>
                      <a:lnTo>
                        <a:pt x="187" y="7"/>
                      </a:lnTo>
                      <a:lnTo>
                        <a:pt x="187" y="7"/>
                      </a:lnTo>
                      <a:lnTo>
                        <a:pt x="185" y="8"/>
                      </a:lnTo>
                      <a:lnTo>
                        <a:pt x="185" y="8"/>
                      </a:lnTo>
                      <a:lnTo>
                        <a:pt x="184" y="9"/>
                      </a:lnTo>
                      <a:lnTo>
                        <a:pt x="184" y="9"/>
                      </a:lnTo>
                      <a:lnTo>
                        <a:pt x="183" y="10"/>
                      </a:lnTo>
                      <a:lnTo>
                        <a:pt x="183" y="10"/>
                      </a:lnTo>
                      <a:lnTo>
                        <a:pt x="182" y="11"/>
                      </a:lnTo>
                      <a:lnTo>
                        <a:pt x="182" y="11"/>
                      </a:lnTo>
                      <a:lnTo>
                        <a:pt x="181" y="12"/>
                      </a:lnTo>
                      <a:lnTo>
                        <a:pt x="181" y="12"/>
                      </a:lnTo>
                      <a:lnTo>
                        <a:pt x="179" y="14"/>
                      </a:lnTo>
                      <a:lnTo>
                        <a:pt x="179" y="14"/>
                      </a:lnTo>
                      <a:lnTo>
                        <a:pt x="178" y="15"/>
                      </a:lnTo>
                      <a:lnTo>
                        <a:pt x="178" y="15"/>
                      </a:lnTo>
                      <a:lnTo>
                        <a:pt x="177" y="17"/>
                      </a:lnTo>
                      <a:lnTo>
                        <a:pt x="177" y="17"/>
                      </a:lnTo>
                      <a:lnTo>
                        <a:pt x="176" y="18"/>
                      </a:lnTo>
                      <a:lnTo>
                        <a:pt x="176" y="18"/>
                      </a:lnTo>
                      <a:lnTo>
                        <a:pt x="175" y="21"/>
                      </a:lnTo>
                      <a:lnTo>
                        <a:pt x="175" y="21"/>
                      </a:lnTo>
                      <a:lnTo>
                        <a:pt x="172" y="23"/>
                      </a:lnTo>
                      <a:lnTo>
                        <a:pt x="172" y="23"/>
                      </a:lnTo>
                      <a:lnTo>
                        <a:pt x="171" y="25"/>
                      </a:lnTo>
                      <a:lnTo>
                        <a:pt x="171" y="25"/>
                      </a:lnTo>
                      <a:lnTo>
                        <a:pt x="170" y="27"/>
                      </a:lnTo>
                      <a:lnTo>
                        <a:pt x="170" y="27"/>
                      </a:lnTo>
                      <a:lnTo>
                        <a:pt x="169" y="28"/>
                      </a:lnTo>
                      <a:lnTo>
                        <a:pt x="169" y="28"/>
                      </a:lnTo>
                      <a:lnTo>
                        <a:pt x="168" y="31"/>
                      </a:lnTo>
                      <a:lnTo>
                        <a:pt x="168" y="31"/>
                      </a:lnTo>
                      <a:lnTo>
                        <a:pt x="167" y="34"/>
                      </a:lnTo>
                      <a:lnTo>
                        <a:pt x="167" y="34"/>
                      </a:lnTo>
                      <a:lnTo>
                        <a:pt x="166" y="36"/>
                      </a:lnTo>
                      <a:lnTo>
                        <a:pt x="166" y="36"/>
                      </a:lnTo>
                      <a:lnTo>
                        <a:pt x="165" y="38"/>
                      </a:lnTo>
                      <a:lnTo>
                        <a:pt x="165" y="38"/>
                      </a:lnTo>
                      <a:lnTo>
                        <a:pt x="164" y="41"/>
                      </a:lnTo>
                      <a:lnTo>
                        <a:pt x="164" y="41"/>
                      </a:lnTo>
                      <a:lnTo>
                        <a:pt x="163" y="43"/>
                      </a:lnTo>
                      <a:lnTo>
                        <a:pt x="163" y="43"/>
                      </a:lnTo>
                      <a:lnTo>
                        <a:pt x="160" y="47"/>
                      </a:lnTo>
                      <a:lnTo>
                        <a:pt x="160" y="47"/>
                      </a:lnTo>
                      <a:lnTo>
                        <a:pt x="159" y="49"/>
                      </a:lnTo>
                      <a:lnTo>
                        <a:pt x="159" y="49"/>
                      </a:lnTo>
                      <a:lnTo>
                        <a:pt x="158" y="52"/>
                      </a:lnTo>
                      <a:lnTo>
                        <a:pt x="158" y="52"/>
                      </a:lnTo>
                      <a:lnTo>
                        <a:pt x="157" y="55"/>
                      </a:lnTo>
                      <a:lnTo>
                        <a:pt x="157" y="55"/>
                      </a:lnTo>
                      <a:lnTo>
                        <a:pt x="156" y="58"/>
                      </a:lnTo>
                      <a:lnTo>
                        <a:pt x="156" y="58"/>
                      </a:lnTo>
                      <a:lnTo>
                        <a:pt x="155" y="62"/>
                      </a:lnTo>
                      <a:lnTo>
                        <a:pt x="155" y="62"/>
                      </a:lnTo>
                      <a:lnTo>
                        <a:pt x="154" y="64"/>
                      </a:lnTo>
                      <a:lnTo>
                        <a:pt x="154" y="64"/>
                      </a:lnTo>
                      <a:lnTo>
                        <a:pt x="153" y="69"/>
                      </a:lnTo>
                      <a:lnTo>
                        <a:pt x="153" y="69"/>
                      </a:lnTo>
                      <a:lnTo>
                        <a:pt x="152" y="70"/>
                      </a:lnTo>
                      <a:lnTo>
                        <a:pt x="152" y="70"/>
                      </a:lnTo>
                      <a:lnTo>
                        <a:pt x="152" y="71"/>
                      </a:lnTo>
                      <a:lnTo>
                        <a:pt x="152" y="71"/>
                      </a:lnTo>
                      <a:lnTo>
                        <a:pt x="152" y="71"/>
                      </a:lnTo>
                      <a:lnTo>
                        <a:pt x="146" y="90"/>
                      </a:lnTo>
                      <a:lnTo>
                        <a:pt x="148" y="90"/>
                      </a:lnTo>
                      <a:lnTo>
                        <a:pt x="148" y="90"/>
                      </a:lnTo>
                      <a:lnTo>
                        <a:pt x="141" y="120"/>
                      </a:lnTo>
                      <a:lnTo>
                        <a:pt x="139" y="133"/>
                      </a:lnTo>
                      <a:lnTo>
                        <a:pt x="139" y="144"/>
                      </a:lnTo>
                      <a:lnTo>
                        <a:pt x="139" y="162"/>
                      </a:lnTo>
                      <a:lnTo>
                        <a:pt x="139" y="162"/>
                      </a:lnTo>
                      <a:lnTo>
                        <a:pt x="137" y="178"/>
                      </a:lnTo>
                      <a:lnTo>
                        <a:pt x="135" y="193"/>
                      </a:lnTo>
                      <a:lnTo>
                        <a:pt x="131" y="209"/>
                      </a:lnTo>
                      <a:lnTo>
                        <a:pt x="127" y="223"/>
                      </a:lnTo>
                      <a:lnTo>
                        <a:pt x="122" y="237"/>
                      </a:lnTo>
                      <a:lnTo>
                        <a:pt x="116" y="251"/>
                      </a:lnTo>
                      <a:lnTo>
                        <a:pt x="110" y="265"/>
                      </a:lnTo>
                      <a:lnTo>
                        <a:pt x="102" y="278"/>
                      </a:lnTo>
                      <a:lnTo>
                        <a:pt x="95" y="290"/>
                      </a:lnTo>
                      <a:lnTo>
                        <a:pt x="86" y="303"/>
                      </a:lnTo>
                      <a:lnTo>
                        <a:pt x="76" y="313"/>
                      </a:lnTo>
                      <a:lnTo>
                        <a:pt x="67" y="324"/>
                      </a:lnTo>
                      <a:lnTo>
                        <a:pt x="56" y="335"/>
                      </a:lnTo>
                      <a:lnTo>
                        <a:pt x="44" y="344"/>
                      </a:lnTo>
                      <a:lnTo>
                        <a:pt x="32" y="353"/>
                      </a:lnTo>
                      <a:lnTo>
                        <a:pt x="20" y="361"/>
                      </a:lnTo>
                      <a:lnTo>
                        <a:pt x="19" y="362"/>
                      </a:lnTo>
                      <a:lnTo>
                        <a:pt x="19" y="362"/>
                      </a:lnTo>
                      <a:lnTo>
                        <a:pt x="13" y="367"/>
                      </a:lnTo>
                      <a:lnTo>
                        <a:pt x="13" y="367"/>
                      </a:lnTo>
                      <a:lnTo>
                        <a:pt x="8" y="372"/>
                      </a:lnTo>
                      <a:lnTo>
                        <a:pt x="6" y="378"/>
                      </a:lnTo>
                      <a:lnTo>
                        <a:pt x="4" y="386"/>
                      </a:lnTo>
                      <a:lnTo>
                        <a:pt x="2" y="393"/>
                      </a:lnTo>
                      <a:lnTo>
                        <a:pt x="1" y="411"/>
                      </a:lnTo>
                      <a:lnTo>
                        <a:pt x="0" y="426"/>
                      </a:lnTo>
                      <a:lnTo>
                        <a:pt x="0" y="426"/>
                      </a:lnTo>
                      <a:lnTo>
                        <a:pt x="1" y="438"/>
                      </a:lnTo>
                      <a:lnTo>
                        <a:pt x="1" y="444"/>
                      </a:lnTo>
                      <a:lnTo>
                        <a:pt x="2" y="450"/>
                      </a:lnTo>
                      <a:lnTo>
                        <a:pt x="2" y="450"/>
                      </a:lnTo>
                      <a:lnTo>
                        <a:pt x="57" y="450"/>
                      </a:lnTo>
                      <a:lnTo>
                        <a:pt x="57" y="450"/>
                      </a:lnTo>
                      <a:lnTo>
                        <a:pt x="58" y="461"/>
                      </a:lnTo>
                      <a:lnTo>
                        <a:pt x="59" y="474"/>
                      </a:lnTo>
                      <a:lnTo>
                        <a:pt x="72" y="474"/>
                      </a:lnTo>
                      <a:lnTo>
                        <a:pt x="111" y="474"/>
                      </a:lnTo>
                      <a:lnTo>
                        <a:pt x="124" y="474"/>
                      </a:lnTo>
                      <a:lnTo>
                        <a:pt x="125" y="461"/>
                      </a:lnTo>
                      <a:lnTo>
                        <a:pt x="125" y="461"/>
                      </a:lnTo>
                      <a:lnTo>
                        <a:pt x="125" y="450"/>
                      </a:lnTo>
                      <a:lnTo>
                        <a:pt x="138" y="450"/>
                      </a:lnTo>
                      <a:lnTo>
                        <a:pt x="138" y="450"/>
                      </a:lnTo>
                      <a:lnTo>
                        <a:pt x="139" y="469"/>
                      </a:lnTo>
                      <a:lnTo>
                        <a:pt x="140" y="475"/>
                      </a:lnTo>
                      <a:lnTo>
                        <a:pt x="257" y="475"/>
                      </a:lnTo>
                      <a:lnTo>
                        <a:pt x="258" y="469"/>
                      </a:lnTo>
                      <a:lnTo>
                        <a:pt x="258" y="469"/>
                      </a:lnTo>
                      <a:lnTo>
                        <a:pt x="259" y="450"/>
                      </a:lnTo>
                      <a:lnTo>
                        <a:pt x="271" y="450"/>
                      </a:lnTo>
                      <a:lnTo>
                        <a:pt x="271" y="450"/>
                      </a:lnTo>
                      <a:lnTo>
                        <a:pt x="272" y="461"/>
                      </a:lnTo>
                      <a:lnTo>
                        <a:pt x="273" y="474"/>
                      </a:lnTo>
                      <a:lnTo>
                        <a:pt x="286" y="474"/>
                      </a:lnTo>
                      <a:lnTo>
                        <a:pt x="325" y="474"/>
                      </a:lnTo>
                      <a:lnTo>
                        <a:pt x="338" y="474"/>
                      </a:lnTo>
                      <a:lnTo>
                        <a:pt x="339" y="461"/>
                      </a:lnTo>
                      <a:lnTo>
                        <a:pt x="339" y="461"/>
                      </a:lnTo>
                      <a:lnTo>
                        <a:pt x="339" y="450"/>
                      </a:lnTo>
                      <a:lnTo>
                        <a:pt x="395" y="450"/>
                      </a:lnTo>
                      <a:lnTo>
                        <a:pt x="395" y="450"/>
                      </a:lnTo>
                      <a:lnTo>
                        <a:pt x="396" y="444"/>
                      </a:lnTo>
                      <a:lnTo>
                        <a:pt x="396" y="444"/>
                      </a:lnTo>
                      <a:lnTo>
                        <a:pt x="396" y="438"/>
                      </a:lnTo>
                      <a:lnTo>
                        <a:pt x="396" y="427"/>
                      </a:lnTo>
                      <a:lnTo>
                        <a:pt x="396" y="427"/>
                      </a:lnTo>
                      <a:close/>
                      <a:moveTo>
                        <a:pt x="369" y="373"/>
                      </a:moveTo>
                      <a:lnTo>
                        <a:pt x="374" y="378"/>
                      </a:lnTo>
                      <a:lnTo>
                        <a:pt x="374" y="378"/>
                      </a:lnTo>
                      <a:lnTo>
                        <a:pt x="376" y="380"/>
                      </a:lnTo>
                      <a:lnTo>
                        <a:pt x="378" y="384"/>
                      </a:lnTo>
                      <a:lnTo>
                        <a:pt x="376" y="384"/>
                      </a:lnTo>
                      <a:lnTo>
                        <a:pt x="375" y="382"/>
                      </a:lnTo>
                      <a:lnTo>
                        <a:pt x="375" y="382"/>
                      </a:lnTo>
                      <a:lnTo>
                        <a:pt x="362" y="377"/>
                      </a:lnTo>
                      <a:lnTo>
                        <a:pt x="351" y="371"/>
                      </a:lnTo>
                      <a:lnTo>
                        <a:pt x="339" y="363"/>
                      </a:lnTo>
                      <a:lnTo>
                        <a:pt x="328" y="355"/>
                      </a:lnTo>
                      <a:lnTo>
                        <a:pt x="318" y="348"/>
                      </a:lnTo>
                      <a:lnTo>
                        <a:pt x="308" y="339"/>
                      </a:lnTo>
                      <a:lnTo>
                        <a:pt x="300" y="331"/>
                      </a:lnTo>
                      <a:lnTo>
                        <a:pt x="292" y="322"/>
                      </a:lnTo>
                      <a:lnTo>
                        <a:pt x="285" y="312"/>
                      </a:lnTo>
                      <a:lnTo>
                        <a:pt x="279" y="303"/>
                      </a:lnTo>
                      <a:lnTo>
                        <a:pt x="274" y="292"/>
                      </a:lnTo>
                      <a:lnTo>
                        <a:pt x="268" y="281"/>
                      </a:lnTo>
                      <a:lnTo>
                        <a:pt x="265" y="270"/>
                      </a:lnTo>
                      <a:lnTo>
                        <a:pt x="262" y="259"/>
                      </a:lnTo>
                      <a:lnTo>
                        <a:pt x="260" y="249"/>
                      </a:lnTo>
                      <a:lnTo>
                        <a:pt x="259" y="237"/>
                      </a:lnTo>
                      <a:lnTo>
                        <a:pt x="259" y="237"/>
                      </a:lnTo>
                      <a:lnTo>
                        <a:pt x="267" y="257"/>
                      </a:lnTo>
                      <a:lnTo>
                        <a:pt x="278" y="278"/>
                      </a:lnTo>
                      <a:lnTo>
                        <a:pt x="289" y="296"/>
                      </a:lnTo>
                      <a:lnTo>
                        <a:pt x="302" y="314"/>
                      </a:lnTo>
                      <a:lnTo>
                        <a:pt x="317" y="331"/>
                      </a:lnTo>
                      <a:lnTo>
                        <a:pt x="333" y="347"/>
                      </a:lnTo>
                      <a:lnTo>
                        <a:pt x="351" y="360"/>
                      </a:lnTo>
                      <a:lnTo>
                        <a:pt x="369" y="373"/>
                      </a:lnTo>
                      <a:lnTo>
                        <a:pt x="369" y="373"/>
                      </a:lnTo>
                      <a:close/>
                      <a:moveTo>
                        <a:pt x="166" y="75"/>
                      </a:moveTo>
                      <a:lnTo>
                        <a:pt x="166" y="75"/>
                      </a:lnTo>
                      <a:lnTo>
                        <a:pt x="166" y="74"/>
                      </a:lnTo>
                      <a:lnTo>
                        <a:pt x="166" y="74"/>
                      </a:lnTo>
                      <a:lnTo>
                        <a:pt x="167" y="70"/>
                      </a:lnTo>
                      <a:lnTo>
                        <a:pt x="167" y="70"/>
                      </a:lnTo>
                      <a:lnTo>
                        <a:pt x="168" y="68"/>
                      </a:lnTo>
                      <a:lnTo>
                        <a:pt x="168" y="68"/>
                      </a:lnTo>
                      <a:lnTo>
                        <a:pt x="169" y="65"/>
                      </a:lnTo>
                      <a:lnTo>
                        <a:pt x="169" y="65"/>
                      </a:lnTo>
                      <a:lnTo>
                        <a:pt x="170" y="63"/>
                      </a:lnTo>
                      <a:lnTo>
                        <a:pt x="170" y="63"/>
                      </a:lnTo>
                      <a:lnTo>
                        <a:pt x="170" y="61"/>
                      </a:lnTo>
                      <a:lnTo>
                        <a:pt x="170" y="61"/>
                      </a:lnTo>
                      <a:lnTo>
                        <a:pt x="171" y="57"/>
                      </a:lnTo>
                      <a:lnTo>
                        <a:pt x="171" y="57"/>
                      </a:lnTo>
                      <a:lnTo>
                        <a:pt x="172" y="55"/>
                      </a:lnTo>
                      <a:lnTo>
                        <a:pt x="172" y="55"/>
                      </a:lnTo>
                      <a:lnTo>
                        <a:pt x="173" y="53"/>
                      </a:lnTo>
                      <a:lnTo>
                        <a:pt x="173" y="53"/>
                      </a:lnTo>
                      <a:lnTo>
                        <a:pt x="175" y="51"/>
                      </a:lnTo>
                      <a:lnTo>
                        <a:pt x="175" y="51"/>
                      </a:lnTo>
                      <a:lnTo>
                        <a:pt x="176" y="48"/>
                      </a:lnTo>
                      <a:lnTo>
                        <a:pt x="176" y="48"/>
                      </a:lnTo>
                      <a:lnTo>
                        <a:pt x="177" y="47"/>
                      </a:lnTo>
                      <a:lnTo>
                        <a:pt x="177" y="47"/>
                      </a:lnTo>
                      <a:lnTo>
                        <a:pt x="178" y="43"/>
                      </a:lnTo>
                      <a:lnTo>
                        <a:pt x="178" y="43"/>
                      </a:lnTo>
                      <a:lnTo>
                        <a:pt x="178" y="42"/>
                      </a:lnTo>
                      <a:lnTo>
                        <a:pt x="178" y="42"/>
                      </a:lnTo>
                      <a:lnTo>
                        <a:pt x="180" y="39"/>
                      </a:lnTo>
                      <a:lnTo>
                        <a:pt x="180" y="39"/>
                      </a:lnTo>
                      <a:lnTo>
                        <a:pt x="180" y="38"/>
                      </a:lnTo>
                      <a:lnTo>
                        <a:pt x="180" y="38"/>
                      </a:lnTo>
                      <a:lnTo>
                        <a:pt x="182" y="36"/>
                      </a:lnTo>
                      <a:lnTo>
                        <a:pt x="182" y="36"/>
                      </a:lnTo>
                      <a:lnTo>
                        <a:pt x="182" y="35"/>
                      </a:lnTo>
                      <a:lnTo>
                        <a:pt x="182" y="35"/>
                      </a:lnTo>
                      <a:lnTo>
                        <a:pt x="183" y="31"/>
                      </a:lnTo>
                      <a:lnTo>
                        <a:pt x="183" y="31"/>
                      </a:lnTo>
                      <a:lnTo>
                        <a:pt x="184" y="30"/>
                      </a:lnTo>
                      <a:lnTo>
                        <a:pt x="184" y="30"/>
                      </a:lnTo>
                      <a:lnTo>
                        <a:pt x="185" y="28"/>
                      </a:lnTo>
                      <a:lnTo>
                        <a:pt x="185" y="28"/>
                      </a:lnTo>
                      <a:lnTo>
                        <a:pt x="186" y="27"/>
                      </a:lnTo>
                      <a:lnTo>
                        <a:pt x="186" y="27"/>
                      </a:lnTo>
                      <a:lnTo>
                        <a:pt x="187" y="26"/>
                      </a:lnTo>
                      <a:lnTo>
                        <a:pt x="187" y="26"/>
                      </a:lnTo>
                      <a:lnTo>
                        <a:pt x="189" y="25"/>
                      </a:lnTo>
                      <a:lnTo>
                        <a:pt x="189" y="25"/>
                      </a:lnTo>
                      <a:lnTo>
                        <a:pt x="191" y="23"/>
                      </a:lnTo>
                      <a:lnTo>
                        <a:pt x="191" y="23"/>
                      </a:lnTo>
                      <a:lnTo>
                        <a:pt x="191" y="22"/>
                      </a:lnTo>
                      <a:lnTo>
                        <a:pt x="191" y="22"/>
                      </a:lnTo>
                      <a:lnTo>
                        <a:pt x="193" y="21"/>
                      </a:lnTo>
                      <a:lnTo>
                        <a:pt x="193" y="21"/>
                      </a:lnTo>
                      <a:lnTo>
                        <a:pt x="194" y="20"/>
                      </a:lnTo>
                      <a:lnTo>
                        <a:pt x="194" y="20"/>
                      </a:lnTo>
                      <a:lnTo>
                        <a:pt x="195" y="18"/>
                      </a:lnTo>
                      <a:lnTo>
                        <a:pt x="195" y="18"/>
                      </a:lnTo>
                      <a:lnTo>
                        <a:pt x="196" y="17"/>
                      </a:lnTo>
                      <a:lnTo>
                        <a:pt x="196" y="17"/>
                      </a:lnTo>
                      <a:lnTo>
                        <a:pt x="198" y="16"/>
                      </a:lnTo>
                      <a:lnTo>
                        <a:pt x="198" y="16"/>
                      </a:lnTo>
                      <a:lnTo>
                        <a:pt x="200" y="17"/>
                      </a:lnTo>
                      <a:lnTo>
                        <a:pt x="200" y="17"/>
                      </a:lnTo>
                      <a:lnTo>
                        <a:pt x="203" y="20"/>
                      </a:lnTo>
                      <a:lnTo>
                        <a:pt x="203" y="20"/>
                      </a:lnTo>
                      <a:lnTo>
                        <a:pt x="203" y="20"/>
                      </a:lnTo>
                      <a:lnTo>
                        <a:pt x="203" y="20"/>
                      </a:lnTo>
                      <a:lnTo>
                        <a:pt x="205" y="22"/>
                      </a:lnTo>
                      <a:lnTo>
                        <a:pt x="205" y="22"/>
                      </a:lnTo>
                      <a:lnTo>
                        <a:pt x="205" y="22"/>
                      </a:lnTo>
                      <a:lnTo>
                        <a:pt x="205" y="22"/>
                      </a:lnTo>
                      <a:lnTo>
                        <a:pt x="207" y="24"/>
                      </a:lnTo>
                      <a:lnTo>
                        <a:pt x="207" y="24"/>
                      </a:lnTo>
                      <a:lnTo>
                        <a:pt x="208" y="25"/>
                      </a:lnTo>
                      <a:lnTo>
                        <a:pt x="208" y="25"/>
                      </a:lnTo>
                      <a:lnTo>
                        <a:pt x="209" y="27"/>
                      </a:lnTo>
                      <a:lnTo>
                        <a:pt x="209" y="27"/>
                      </a:lnTo>
                      <a:lnTo>
                        <a:pt x="210" y="27"/>
                      </a:lnTo>
                      <a:lnTo>
                        <a:pt x="210" y="27"/>
                      </a:lnTo>
                      <a:lnTo>
                        <a:pt x="211" y="30"/>
                      </a:lnTo>
                      <a:lnTo>
                        <a:pt x="211" y="30"/>
                      </a:lnTo>
                      <a:lnTo>
                        <a:pt x="212" y="30"/>
                      </a:lnTo>
                      <a:lnTo>
                        <a:pt x="212" y="30"/>
                      </a:lnTo>
                      <a:lnTo>
                        <a:pt x="213" y="34"/>
                      </a:lnTo>
                      <a:lnTo>
                        <a:pt x="213" y="34"/>
                      </a:lnTo>
                      <a:lnTo>
                        <a:pt x="214" y="35"/>
                      </a:lnTo>
                      <a:lnTo>
                        <a:pt x="214" y="35"/>
                      </a:lnTo>
                      <a:lnTo>
                        <a:pt x="216" y="37"/>
                      </a:lnTo>
                      <a:lnTo>
                        <a:pt x="216" y="37"/>
                      </a:lnTo>
                      <a:lnTo>
                        <a:pt x="217" y="38"/>
                      </a:lnTo>
                      <a:lnTo>
                        <a:pt x="217" y="38"/>
                      </a:lnTo>
                      <a:lnTo>
                        <a:pt x="218" y="41"/>
                      </a:lnTo>
                      <a:lnTo>
                        <a:pt x="218" y="41"/>
                      </a:lnTo>
                      <a:lnTo>
                        <a:pt x="218" y="42"/>
                      </a:lnTo>
                      <a:lnTo>
                        <a:pt x="218" y="42"/>
                      </a:lnTo>
                      <a:lnTo>
                        <a:pt x="220" y="45"/>
                      </a:lnTo>
                      <a:lnTo>
                        <a:pt x="220" y="45"/>
                      </a:lnTo>
                      <a:lnTo>
                        <a:pt x="220" y="47"/>
                      </a:lnTo>
                      <a:lnTo>
                        <a:pt x="220" y="47"/>
                      </a:lnTo>
                      <a:lnTo>
                        <a:pt x="222" y="50"/>
                      </a:lnTo>
                      <a:lnTo>
                        <a:pt x="222" y="50"/>
                      </a:lnTo>
                      <a:lnTo>
                        <a:pt x="222" y="51"/>
                      </a:lnTo>
                      <a:lnTo>
                        <a:pt x="222" y="51"/>
                      </a:lnTo>
                      <a:lnTo>
                        <a:pt x="223" y="55"/>
                      </a:lnTo>
                      <a:lnTo>
                        <a:pt x="223" y="55"/>
                      </a:lnTo>
                      <a:lnTo>
                        <a:pt x="224" y="55"/>
                      </a:lnTo>
                      <a:lnTo>
                        <a:pt x="224" y="55"/>
                      </a:lnTo>
                      <a:lnTo>
                        <a:pt x="225" y="60"/>
                      </a:lnTo>
                      <a:lnTo>
                        <a:pt x="225" y="60"/>
                      </a:lnTo>
                      <a:lnTo>
                        <a:pt x="225" y="61"/>
                      </a:lnTo>
                      <a:lnTo>
                        <a:pt x="225" y="61"/>
                      </a:lnTo>
                      <a:lnTo>
                        <a:pt x="231" y="76"/>
                      </a:lnTo>
                      <a:lnTo>
                        <a:pt x="166" y="76"/>
                      </a:lnTo>
                      <a:lnTo>
                        <a:pt x="166" y="76"/>
                      </a:lnTo>
                      <a:lnTo>
                        <a:pt x="166" y="75"/>
                      </a:lnTo>
                      <a:lnTo>
                        <a:pt x="166" y="75"/>
                      </a:lnTo>
                      <a:close/>
                      <a:moveTo>
                        <a:pt x="166" y="90"/>
                      </a:moveTo>
                      <a:lnTo>
                        <a:pt x="231" y="90"/>
                      </a:lnTo>
                      <a:lnTo>
                        <a:pt x="235" y="90"/>
                      </a:lnTo>
                      <a:lnTo>
                        <a:pt x="235" y="90"/>
                      </a:lnTo>
                      <a:lnTo>
                        <a:pt x="238" y="105"/>
                      </a:lnTo>
                      <a:lnTo>
                        <a:pt x="241" y="119"/>
                      </a:lnTo>
                      <a:lnTo>
                        <a:pt x="243" y="132"/>
                      </a:lnTo>
                      <a:lnTo>
                        <a:pt x="244" y="142"/>
                      </a:lnTo>
                      <a:lnTo>
                        <a:pt x="243" y="142"/>
                      </a:lnTo>
                      <a:lnTo>
                        <a:pt x="243" y="142"/>
                      </a:lnTo>
                      <a:lnTo>
                        <a:pt x="244" y="163"/>
                      </a:lnTo>
                      <a:lnTo>
                        <a:pt x="244" y="434"/>
                      </a:lnTo>
                      <a:lnTo>
                        <a:pt x="153" y="434"/>
                      </a:lnTo>
                      <a:lnTo>
                        <a:pt x="153" y="163"/>
                      </a:lnTo>
                      <a:lnTo>
                        <a:pt x="153" y="163"/>
                      </a:lnTo>
                      <a:lnTo>
                        <a:pt x="154" y="142"/>
                      </a:lnTo>
                      <a:lnTo>
                        <a:pt x="153" y="142"/>
                      </a:lnTo>
                      <a:lnTo>
                        <a:pt x="153" y="142"/>
                      </a:lnTo>
                      <a:lnTo>
                        <a:pt x="154" y="132"/>
                      </a:lnTo>
                      <a:lnTo>
                        <a:pt x="155" y="119"/>
                      </a:lnTo>
                      <a:lnTo>
                        <a:pt x="158" y="105"/>
                      </a:lnTo>
                      <a:lnTo>
                        <a:pt x="162" y="90"/>
                      </a:lnTo>
                      <a:lnTo>
                        <a:pt x="166" y="90"/>
                      </a:lnTo>
                      <a:close/>
                      <a:moveTo>
                        <a:pt x="22" y="378"/>
                      </a:moveTo>
                      <a:lnTo>
                        <a:pt x="22" y="378"/>
                      </a:lnTo>
                      <a:lnTo>
                        <a:pt x="28" y="373"/>
                      </a:lnTo>
                      <a:lnTo>
                        <a:pt x="28" y="373"/>
                      </a:lnTo>
                      <a:lnTo>
                        <a:pt x="46" y="361"/>
                      </a:lnTo>
                      <a:lnTo>
                        <a:pt x="62" y="347"/>
                      </a:lnTo>
                      <a:lnTo>
                        <a:pt x="78" y="333"/>
                      </a:lnTo>
                      <a:lnTo>
                        <a:pt x="92" y="317"/>
                      </a:lnTo>
                      <a:lnTo>
                        <a:pt x="105" y="298"/>
                      </a:lnTo>
                      <a:lnTo>
                        <a:pt x="117" y="280"/>
                      </a:lnTo>
                      <a:lnTo>
                        <a:pt x="127" y="260"/>
                      </a:lnTo>
                      <a:lnTo>
                        <a:pt x="136" y="241"/>
                      </a:lnTo>
                      <a:lnTo>
                        <a:pt x="136" y="241"/>
                      </a:lnTo>
                      <a:lnTo>
                        <a:pt x="135" y="252"/>
                      </a:lnTo>
                      <a:lnTo>
                        <a:pt x="132" y="263"/>
                      </a:lnTo>
                      <a:lnTo>
                        <a:pt x="129" y="273"/>
                      </a:lnTo>
                      <a:lnTo>
                        <a:pt x="125" y="284"/>
                      </a:lnTo>
                      <a:lnTo>
                        <a:pt x="121" y="295"/>
                      </a:lnTo>
                      <a:lnTo>
                        <a:pt x="115" y="305"/>
                      </a:lnTo>
                      <a:lnTo>
                        <a:pt x="109" y="314"/>
                      </a:lnTo>
                      <a:lnTo>
                        <a:pt x="102" y="323"/>
                      </a:lnTo>
                      <a:lnTo>
                        <a:pt x="95" y="333"/>
                      </a:lnTo>
                      <a:lnTo>
                        <a:pt x="86" y="341"/>
                      </a:lnTo>
                      <a:lnTo>
                        <a:pt x="76" y="349"/>
                      </a:lnTo>
                      <a:lnTo>
                        <a:pt x="67" y="357"/>
                      </a:lnTo>
                      <a:lnTo>
                        <a:pt x="56" y="364"/>
                      </a:lnTo>
                      <a:lnTo>
                        <a:pt x="45" y="371"/>
                      </a:lnTo>
                      <a:lnTo>
                        <a:pt x="33" y="377"/>
                      </a:lnTo>
                      <a:lnTo>
                        <a:pt x="21" y="382"/>
                      </a:lnTo>
                      <a:lnTo>
                        <a:pt x="20" y="384"/>
                      </a:lnTo>
                      <a:lnTo>
                        <a:pt x="20" y="384"/>
                      </a:lnTo>
                      <a:lnTo>
                        <a:pt x="19" y="384"/>
                      </a:lnTo>
                      <a:lnTo>
                        <a:pt x="19" y="384"/>
                      </a:lnTo>
                      <a:lnTo>
                        <a:pt x="20" y="380"/>
                      </a:lnTo>
                      <a:lnTo>
                        <a:pt x="22" y="378"/>
                      </a:lnTo>
                      <a:lnTo>
                        <a:pt x="22" y="378"/>
                      </a:lnTo>
                      <a:close/>
                      <a:moveTo>
                        <a:pt x="15" y="428"/>
                      </a:moveTo>
                      <a:lnTo>
                        <a:pt x="15" y="428"/>
                      </a:lnTo>
                      <a:lnTo>
                        <a:pt x="15" y="418"/>
                      </a:lnTo>
                      <a:lnTo>
                        <a:pt x="16" y="409"/>
                      </a:lnTo>
                      <a:lnTo>
                        <a:pt x="18" y="403"/>
                      </a:lnTo>
                      <a:lnTo>
                        <a:pt x="19" y="401"/>
                      </a:lnTo>
                      <a:lnTo>
                        <a:pt x="21" y="400"/>
                      </a:lnTo>
                      <a:lnTo>
                        <a:pt x="21" y="400"/>
                      </a:lnTo>
                      <a:lnTo>
                        <a:pt x="27" y="395"/>
                      </a:lnTo>
                      <a:lnTo>
                        <a:pt x="27" y="395"/>
                      </a:lnTo>
                      <a:lnTo>
                        <a:pt x="46" y="386"/>
                      </a:lnTo>
                      <a:lnTo>
                        <a:pt x="64" y="375"/>
                      </a:lnTo>
                      <a:lnTo>
                        <a:pt x="82" y="364"/>
                      </a:lnTo>
                      <a:lnTo>
                        <a:pt x="97" y="351"/>
                      </a:lnTo>
                      <a:lnTo>
                        <a:pt x="110" y="337"/>
                      </a:lnTo>
                      <a:lnTo>
                        <a:pt x="121" y="322"/>
                      </a:lnTo>
                      <a:lnTo>
                        <a:pt x="130" y="306"/>
                      </a:lnTo>
                      <a:lnTo>
                        <a:pt x="139" y="290"/>
                      </a:lnTo>
                      <a:lnTo>
                        <a:pt x="139" y="434"/>
                      </a:lnTo>
                      <a:lnTo>
                        <a:pt x="139" y="436"/>
                      </a:lnTo>
                      <a:lnTo>
                        <a:pt x="125" y="436"/>
                      </a:lnTo>
                      <a:lnTo>
                        <a:pt x="125" y="436"/>
                      </a:lnTo>
                      <a:lnTo>
                        <a:pt x="125" y="425"/>
                      </a:lnTo>
                      <a:lnTo>
                        <a:pt x="123" y="413"/>
                      </a:lnTo>
                      <a:lnTo>
                        <a:pt x="121" y="401"/>
                      </a:lnTo>
                      <a:lnTo>
                        <a:pt x="116" y="391"/>
                      </a:lnTo>
                      <a:lnTo>
                        <a:pt x="112" y="382"/>
                      </a:lnTo>
                      <a:lnTo>
                        <a:pt x="106" y="375"/>
                      </a:lnTo>
                      <a:lnTo>
                        <a:pt x="103" y="373"/>
                      </a:lnTo>
                      <a:lnTo>
                        <a:pt x="99" y="371"/>
                      </a:lnTo>
                      <a:lnTo>
                        <a:pt x="96" y="369"/>
                      </a:lnTo>
                      <a:lnTo>
                        <a:pt x="91" y="369"/>
                      </a:lnTo>
                      <a:lnTo>
                        <a:pt x="91" y="369"/>
                      </a:lnTo>
                      <a:lnTo>
                        <a:pt x="87" y="369"/>
                      </a:lnTo>
                      <a:lnTo>
                        <a:pt x="83" y="371"/>
                      </a:lnTo>
                      <a:lnTo>
                        <a:pt x="79" y="373"/>
                      </a:lnTo>
                      <a:lnTo>
                        <a:pt x="76" y="375"/>
                      </a:lnTo>
                      <a:lnTo>
                        <a:pt x="71" y="382"/>
                      </a:lnTo>
                      <a:lnTo>
                        <a:pt x="65" y="391"/>
                      </a:lnTo>
                      <a:lnTo>
                        <a:pt x="62" y="401"/>
                      </a:lnTo>
                      <a:lnTo>
                        <a:pt x="60" y="413"/>
                      </a:lnTo>
                      <a:lnTo>
                        <a:pt x="58" y="425"/>
                      </a:lnTo>
                      <a:lnTo>
                        <a:pt x="57" y="436"/>
                      </a:lnTo>
                      <a:lnTo>
                        <a:pt x="15" y="436"/>
                      </a:lnTo>
                      <a:lnTo>
                        <a:pt x="15" y="436"/>
                      </a:lnTo>
                      <a:lnTo>
                        <a:pt x="15" y="428"/>
                      </a:lnTo>
                      <a:lnTo>
                        <a:pt x="15" y="428"/>
                      </a:lnTo>
                      <a:close/>
                      <a:moveTo>
                        <a:pt x="111" y="436"/>
                      </a:moveTo>
                      <a:lnTo>
                        <a:pt x="72" y="436"/>
                      </a:lnTo>
                      <a:lnTo>
                        <a:pt x="72" y="436"/>
                      </a:lnTo>
                      <a:lnTo>
                        <a:pt x="72" y="426"/>
                      </a:lnTo>
                      <a:lnTo>
                        <a:pt x="74" y="416"/>
                      </a:lnTo>
                      <a:lnTo>
                        <a:pt x="75" y="406"/>
                      </a:lnTo>
                      <a:lnTo>
                        <a:pt x="78" y="399"/>
                      </a:lnTo>
                      <a:lnTo>
                        <a:pt x="81" y="392"/>
                      </a:lnTo>
                      <a:lnTo>
                        <a:pt x="84" y="388"/>
                      </a:lnTo>
                      <a:lnTo>
                        <a:pt x="87" y="385"/>
                      </a:lnTo>
                      <a:lnTo>
                        <a:pt x="91" y="384"/>
                      </a:lnTo>
                      <a:lnTo>
                        <a:pt x="91" y="384"/>
                      </a:lnTo>
                      <a:lnTo>
                        <a:pt x="95" y="385"/>
                      </a:lnTo>
                      <a:lnTo>
                        <a:pt x="99" y="388"/>
                      </a:lnTo>
                      <a:lnTo>
                        <a:pt x="102" y="392"/>
                      </a:lnTo>
                      <a:lnTo>
                        <a:pt x="104" y="399"/>
                      </a:lnTo>
                      <a:lnTo>
                        <a:pt x="108" y="406"/>
                      </a:lnTo>
                      <a:lnTo>
                        <a:pt x="109" y="416"/>
                      </a:lnTo>
                      <a:lnTo>
                        <a:pt x="111" y="426"/>
                      </a:lnTo>
                      <a:lnTo>
                        <a:pt x="111" y="436"/>
                      </a:lnTo>
                      <a:lnTo>
                        <a:pt x="111" y="436"/>
                      </a:lnTo>
                      <a:close/>
                      <a:moveTo>
                        <a:pt x="111" y="460"/>
                      </a:moveTo>
                      <a:lnTo>
                        <a:pt x="72" y="460"/>
                      </a:lnTo>
                      <a:lnTo>
                        <a:pt x="72" y="460"/>
                      </a:lnTo>
                      <a:lnTo>
                        <a:pt x="72" y="450"/>
                      </a:lnTo>
                      <a:lnTo>
                        <a:pt x="111" y="450"/>
                      </a:lnTo>
                      <a:lnTo>
                        <a:pt x="111" y="450"/>
                      </a:lnTo>
                      <a:lnTo>
                        <a:pt x="111" y="460"/>
                      </a:lnTo>
                      <a:lnTo>
                        <a:pt x="111" y="460"/>
                      </a:lnTo>
                      <a:close/>
                      <a:moveTo>
                        <a:pt x="153" y="461"/>
                      </a:moveTo>
                      <a:lnTo>
                        <a:pt x="153" y="461"/>
                      </a:lnTo>
                      <a:lnTo>
                        <a:pt x="152" y="448"/>
                      </a:lnTo>
                      <a:lnTo>
                        <a:pt x="153" y="448"/>
                      </a:lnTo>
                      <a:lnTo>
                        <a:pt x="244" y="448"/>
                      </a:lnTo>
                      <a:lnTo>
                        <a:pt x="245" y="448"/>
                      </a:lnTo>
                      <a:lnTo>
                        <a:pt x="245" y="448"/>
                      </a:lnTo>
                      <a:lnTo>
                        <a:pt x="244" y="461"/>
                      </a:lnTo>
                      <a:lnTo>
                        <a:pt x="153" y="461"/>
                      </a:lnTo>
                      <a:close/>
                      <a:moveTo>
                        <a:pt x="325" y="460"/>
                      </a:moveTo>
                      <a:lnTo>
                        <a:pt x="286" y="460"/>
                      </a:lnTo>
                      <a:lnTo>
                        <a:pt x="286" y="460"/>
                      </a:lnTo>
                      <a:lnTo>
                        <a:pt x="285" y="450"/>
                      </a:lnTo>
                      <a:lnTo>
                        <a:pt x="325" y="450"/>
                      </a:lnTo>
                      <a:lnTo>
                        <a:pt x="325" y="450"/>
                      </a:lnTo>
                      <a:lnTo>
                        <a:pt x="325" y="460"/>
                      </a:lnTo>
                      <a:lnTo>
                        <a:pt x="325" y="460"/>
                      </a:lnTo>
                      <a:close/>
                      <a:moveTo>
                        <a:pt x="286" y="436"/>
                      </a:moveTo>
                      <a:lnTo>
                        <a:pt x="286" y="436"/>
                      </a:lnTo>
                      <a:lnTo>
                        <a:pt x="286" y="426"/>
                      </a:lnTo>
                      <a:lnTo>
                        <a:pt x="288" y="416"/>
                      </a:lnTo>
                      <a:lnTo>
                        <a:pt x="289" y="406"/>
                      </a:lnTo>
                      <a:lnTo>
                        <a:pt x="292" y="399"/>
                      </a:lnTo>
                      <a:lnTo>
                        <a:pt x="294" y="392"/>
                      </a:lnTo>
                      <a:lnTo>
                        <a:pt x="298" y="388"/>
                      </a:lnTo>
                      <a:lnTo>
                        <a:pt x="301" y="385"/>
                      </a:lnTo>
                      <a:lnTo>
                        <a:pt x="305" y="384"/>
                      </a:lnTo>
                      <a:lnTo>
                        <a:pt x="305" y="384"/>
                      </a:lnTo>
                      <a:lnTo>
                        <a:pt x="308" y="385"/>
                      </a:lnTo>
                      <a:lnTo>
                        <a:pt x="313" y="388"/>
                      </a:lnTo>
                      <a:lnTo>
                        <a:pt x="316" y="392"/>
                      </a:lnTo>
                      <a:lnTo>
                        <a:pt x="318" y="399"/>
                      </a:lnTo>
                      <a:lnTo>
                        <a:pt x="320" y="406"/>
                      </a:lnTo>
                      <a:lnTo>
                        <a:pt x="322" y="416"/>
                      </a:lnTo>
                      <a:lnTo>
                        <a:pt x="325" y="426"/>
                      </a:lnTo>
                      <a:lnTo>
                        <a:pt x="325" y="436"/>
                      </a:lnTo>
                      <a:lnTo>
                        <a:pt x="286" y="436"/>
                      </a:lnTo>
                      <a:close/>
                      <a:moveTo>
                        <a:pt x="339" y="436"/>
                      </a:moveTo>
                      <a:lnTo>
                        <a:pt x="339" y="436"/>
                      </a:lnTo>
                      <a:lnTo>
                        <a:pt x="339" y="425"/>
                      </a:lnTo>
                      <a:lnTo>
                        <a:pt x="337" y="413"/>
                      </a:lnTo>
                      <a:lnTo>
                        <a:pt x="334" y="401"/>
                      </a:lnTo>
                      <a:lnTo>
                        <a:pt x="330" y="391"/>
                      </a:lnTo>
                      <a:lnTo>
                        <a:pt x="326" y="382"/>
                      </a:lnTo>
                      <a:lnTo>
                        <a:pt x="320" y="375"/>
                      </a:lnTo>
                      <a:lnTo>
                        <a:pt x="317" y="373"/>
                      </a:lnTo>
                      <a:lnTo>
                        <a:pt x="313" y="371"/>
                      </a:lnTo>
                      <a:lnTo>
                        <a:pt x="310" y="369"/>
                      </a:lnTo>
                      <a:lnTo>
                        <a:pt x="305" y="369"/>
                      </a:lnTo>
                      <a:lnTo>
                        <a:pt x="305" y="369"/>
                      </a:lnTo>
                      <a:lnTo>
                        <a:pt x="301" y="369"/>
                      </a:lnTo>
                      <a:lnTo>
                        <a:pt x="297" y="371"/>
                      </a:lnTo>
                      <a:lnTo>
                        <a:pt x="293" y="373"/>
                      </a:lnTo>
                      <a:lnTo>
                        <a:pt x="290" y="375"/>
                      </a:lnTo>
                      <a:lnTo>
                        <a:pt x="285" y="382"/>
                      </a:lnTo>
                      <a:lnTo>
                        <a:pt x="279" y="391"/>
                      </a:lnTo>
                      <a:lnTo>
                        <a:pt x="276" y="401"/>
                      </a:lnTo>
                      <a:lnTo>
                        <a:pt x="274" y="413"/>
                      </a:lnTo>
                      <a:lnTo>
                        <a:pt x="272" y="425"/>
                      </a:lnTo>
                      <a:lnTo>
                        <a:pt x="271" y="436"/>
                      </a:lnTo>
                      <a:lnTo>
                        <a:pt x="258" y="436"/>
                      </a:lnTo>
                      <a:lnTo>
                        <a:pt x="258" y="434"/>
                      </a:lnTo>
                      <a:lnTo>
                        <a:pt x="258" y="292"/>
                      </a:lnTo>
                      <a:lnTo>
                        <a:pt x="258" y="292"/>
                      </a:lnTo>
                      <a:lnTo>
                        <a:pt x="266" y="308"/>
                      </a:lnTo>
                      <a:lnTo>
                        <a:pt x="276" y="323"/>
                      </a:lnTo>
                      <a:lnTo>
                        <a:pt x="288" y="337"/>
                      </a:lnTo>
                      <a:lnTo>
                        <a:pt x="301" y="351"/>
                      </a:lnTo>
                      <a:lnTo>
                        <a:pt x="316" y="364"/>
                      </a:lnTo>
                      <a:lnTo>
                        <a:pt x="332" y="376"/>
                      </a:lnTo>
                      <a:lnTo>
                        <a:pt x="351" y="386"/>
                      </a:lnTo>
                      <a:lnTo>
                        <a:pt x="370" y="395"/>
                      </a:lnTo>
                      <a:lnTo>
                        <a:pt x="375" y="400"/>
                      </a:lnTo>
                      <a:lnTo>
                        <a:pt x="375" y="400"/>
                      </a:lnTo>
                      <a:lnTo>
                        <a:pt x="379" y="403"/>
                      </a:lnTo>
                      <a:lnTo>
                        <a:pt x="381" y="409"/>
                      </a:lnTo>
                      <a:lnTo>
                        <a:pt x="382" y="418"/>
                      </a:lnTo>
                      <a:lnTo>
                        <a:pt x="382" y="427"/>
                      </a:lnTo>
                      <a:lnTo>
                        <a:pt x="382" y="427"/>
                      </a:lnTo>
                      <a:lnTo>
                        <a:pt x="382" y="436"/>
                      </a:lnTo>
                      <a:lnTo>
                        <a:pt x="339" y="4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88" name="Freeform 87"/>
                <p:cNvSpPr>
                  <a:spLocks/>
                </p:cNvSpPr>
                <p:nvPr/>
              </p:nvSpPr>
              <p:spPr bwMode="auto">
                <a:xfrm>
                  <a:off x="4313238" y="3270250"/>
                  <a:ext cx="106363" cy="34925"/>
                </a:xfrm>
                <a:custGeom>
                  <a:avLst/>
                  <a:gdLst>
                    <a:gd name="T0" fmla="*/ 13 w 67"/>
                    <a:gd name="T1" fmla="*/ 20 h 22"/>
                    <a:gd name="T2" fmla="*/ 13 w 67"/>
                    <a:gd name="T3" fmla="*/ 20 h 22"/>
                    <a:gd name="T4" fmla="*/ 15 w 67"/>
                    <a:gd name="T5" fmla="*/ 18 h 22"/>
                    <a:gd name="T6" fmla="*/ 20 w 67"/>
                    <a:gd name="T7" fmla="*/ 16 h 22"/>
                    <a:gd name="T8" fmla="*/ 26 w 67"/>
                    <a:gd name="T9" fmla="*/ 15 h 22"/>
                    <a:gd name="T10" fmla="*/ 33 w 67"/>
                    <a:gd name="T11" fmla="*/ 14 h 22"/>
                    <a:gd name="T12" fmla="*/ 33 w 67"/>
                    <a:gd name="T13" fmla="*/ 14 h 22"/>
                    <a:gd name="T14" fmla="*/ 41 w 67"/>
                    <a:gd name="T15" fmla="*/ 15 h 22"/>
                    <a:gd name="T16" fmla="*/ 46 w 67"/>
                    <a:gd name="T17" fmla="*/ 16 h 22"/>
                    <a:gd name="T18" fmla="*/ 52 w 67"/>
                    <a:gd name="T19" fmla="*/ 18 h 22"/>
                    <a:gd name="T20" fmla="*/ 54 w 67"/>
                    <a:gd name="T21" fmla="*/ 20 h 22"/>
                    <a:gd name="T22" fmla="*/ 54 w 67"/>
                    <a:gd name="T23" fmla="*/ 20 h 22"/>
                    <a:gd name="T24" fmla="*/ 57 w 67"/>
                    <a:gd name="T25" fmla="*/ 22 h 22"/>
                    <a:gd name="T26" fmla="*/ 59 w 67"/>
                    <a:gd name="T27" fmla="*/ 22 h 22"/>
                    <a:gd name="T28" fmla="*/ 59 w 67"/>
                    <a:gd name="T29" fmla="*/ 22 h 22"/>
                    <a:gd name="T30" fmla="*/ 62 w 67"/>
                    <a:gd name="T31" fmla="*/ 22 h 22"/>
                    <a:gd name="T32" fmla="*/ 65 w 67"/>
                    <a:gd name="T33" fmla="*/ 20 h 22"/>
                    <a:gd name="T34" fmla="*/ 65 w 67"/>
                    <a:gd name="T35" fmla="*/ 20 h 22"/>
                    <a:gd name="T36" fmla="*/ 66 w 67"/>
                    <a:gd name="T37" fmla="*/ 18 h 22"/>
                    <a:gd name="T38" fmla="*/ 67 w 67"/>
                    <a:gd name="T39" fmla="*/ 16 h 22"/>
                    <a:gd name="T40" fmla="*/ 66 w 67"/>
                    <a:gd name="T41" fmla="*/ 13 h 22"/>
                    <a:gd name="T42" fmla="*/ 65 w 67"/>
                    <a:gd name="T43" fmla="*/ 10 h 22"/>
                    <a:gd name="T44" fmla="*/ 65 w 67"/>
                    <a:gd name="T45" fmla="*/ 10 h 22"/>
                    <a:gd name="T46" fmla="*/ 59 w 67"/>
                    <a:gd name="T47" fmla="*/ 6 h 22"/>
                    <a:gd name="T48" fmla="*/ 52 w 67"/>
                    <a:gd name="T49" fmla="*/ 3 h 22"/>
                    <a:gd name="T50" fmla="*/ 43 w 67"/>
                    <a:gd name="T51" fmla="*/ 1 h 22"/>
                    <a:gd name="T52" fmla="*/ 33 w 67"/>
                    <a:gd name="T53" fmla="*/ 0 h 22"/>
                    <a:gd name="T54" fmla="*/ 33 w 67"/>
                    <a:gd name="T55" fmla="*/ 0 h 22"/>
                    <a:gd name="T56" fmla="*/ 24 w 67"/>
                    <a:gd name="T57" fmla="*/ 1 h 22"/>
                    <a:gd name="T58" fmla="*/ 15 w 67"/>
                    <a:gd name="T59" fmla="*/ 3 h 22"/>
                    <a:gd name="T60" fmla="*/ 7 w 67"/>
                    <a:gd name="T61" fmla="*/ 6 h 22"/>
                    <a:gd name="T62" fmla="*/ 2 w 67"/>
                    <a:gd name="T63" fmla="*/ 10 h 22"/>
                    <a:gd name="T64" fmla="*/ 2 w 67"/>
                    <a:gd name="T65" fmla="*/ 10 h 22"/>
                    <a:gd name="T66" fmla="*/ 1 w 67"/>
                    <a:gd name="T67" fmla="*/ 13 h 22"/>
                    <a:gd name="T68" fmla="*/ 0 w 67"/>
                    <a:gd name="T69" fmla="*/ 16 h 22"/>
                    <a:gd name="T70" fmla="*/ 1 w 67"/>
                    <a:gd name="T71" fmla="*/ 18 h 22"/>
                    <a:gd name="T72" fmla="*/ 2 w 67"/>
                    <a:gd name="T73" fmla="*/ 20 h 22"/>
                    <a:gd name="T74" fmla="*/ 2 w 67"/>
                    <a:gd name="T75" fmla="*/ 20 h 22"/>
                    <a:gd name="T76" fmla="*/ 5 w 67"/>
                    <a:gd name="T77" fmla="*/ 22 h 22"/>
                    <a:gd name="T78" fmla="*/ 7 w 67"/>
                    <a:gd name="T79" fmla="*/ 22 h 22"/>
                    <a:gd name="T80" fmla="*/ 10 w 67"/>
                    <a:gd name="T81" fmla="*/ 21 h 22"/>
                    <a:gd name="T82" fmla="*/ 13 w 67"/>
                    <a:gd name="T83" fmla="*/ 20 h 22"/>
                    <a:gd name="T84" fmla="*/ 13 w 67"/>
                    <a:gd name="T85" fmla="*/ 20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</a:cxnLst>
                  <a:rect l="0" t="0" r="r" b="b"/>
                  <a:pathLst>
                    <a:path w="67" h="22">
                      <a:moveTo>
                        <a:pt x="13" y="20"/>
                      </a:moveTo>
                      <a:lnTo>
                        <a:pt x="13" y="20"/>
                      </a:lnTo>
                      <a:lnTo>
                        <a:pt x="15" y="18"/>
                      </a:lnTo>
                      <a:lnTo>
                        <a:pt x="20" y="16"/>
                      </a:lnTo>
                      <a:lnTo>
                        <a:pt x="26" y="15"/>
                      </a:lnTo>
                      <a:lnTo>
                        <a:pt x="33" y="14"/>
                      </a:lnTo>
                      <a:lnTo>
                        <a:pt x="33" y="14"/>
                      </a:lnTo>
                      <a:lnTo>
                        <a:pt x="41" y="15"/>
                      </a:lnTo>
                      <a:lnTo>
                        <a:pt x="46" y="16"/>
                      </a:lnTo>
                      <a:lnTo>
                        <a:pt x="52" y="18"/>
                      </a:lnTo>
                      <a:lnTo>
                        <a:pt x="54" y="20"/>
                      </a:lnTo>
                      <a:lnTo>
                        <a:pt x="54" y="20"/>
                      </a:lnTo>
                      <a:lnTo>
                        <a:pt x="57" y="22"/>
                      </a:lnTo>
                      <a:lnTo>
                        <a:pt x="59" y="22"/>
                      </a:lnTo>
                      <a:lnTo>
                        <a:pt x="59" y="22"/>
                      </a:lnTo>
                      <a:lnTo>
                        <a:pt x="62" y="22"/>
                      </a:lnTo>
                      <a:lnTo>
                        <a:pt x="65" y="20"/>
                      </a:lnTo>
                      <a:lnTo>
                        <a:pt x="65" y="20"/>
                      </a:lnTo>
                      <a:lnTo>
                        <a:pt x="66" y="18"/>
                      </a:lnTo>
                      <a:lnTo>
                        <a:pt x="67" y="16"/>
                      </a:lnTo>
                      <a:lnTo>
                        <a:pt x="66" y="13"/>
                      </a:lnTo>
                      <a:lnTo>
                        <a:pt x="65" y="10"/>
                      </a:lnTo>
                      <a:lnTo>
                        <a:pt x="65" y="10"/>
                      </a:lnTo>
                      <a:lnTo>
                        <a:pt x="59" y="6"/>
                      </a:lnTo>
                      <a:lnTo>
                        <a:pt x="52" y="3"/>
                      </a:lnTo>
                      <a:lnTo>
                        <a:pt x="43" y="1"/>
                      </a:lnTo>
                      <a:lnTo>
                        <a:pt x="33" y="0"/>
                      </a:lnTo>
                      <a:lnTo>
                        <a:pt x="33" y="0"/>
                      </a:lnTo>
                      <a:lnTo>
                        <a:pt x="24" y="1"/>
                      </a:lnTo>
                      <a:lnTo>
                        <a:pt x="15" y="3"/>
                      </a:lnTo>
                      <a:lnTo>
                        <a:pt x="7" y="6"/>
                      </a:lnTo>
                      <a:lnTo>
                        <a:pt x="2" y="10"/>
                      </a:lnTo>
                      <a:lnTo>
                        <a:pt x="2" y="10"/>
                      </a:lnTo>
                      <a:lnTo>
                        <a:pt x="1" y="13"/>
                      </a:lnTo>
                      <a:lnTo>
                        <a:pt x="0" y="16"/>
                      </a:lnTo>
                      <a:lnTo>
                        <a:pt x="1" y="18"/>
                      </a:lnTo>
                      <a:lnTo>
                        <a:pt x="2" y="20"/>
                      </a:lnTo>
                      <a:lnTo>
                        <a:pt x="2" y="20"/>
                      </a:lnTo>
                      <a:lnTo>
                        <a:pt x="5" y="22"/>
                      </a:lnTo>
                      <a:lnTo>
                        <a:pt x="7" y="22"/>
                      </a:lnTo>
                      <a:lnTo>
                        <a:pt x="10" y="21"/>
                      </a:lnTo>
                      <a:lnTo>
                        <a:pt x="13" y="20"/>
                      </a:lnTo>
                      <a:lnTo>
                        <a:pt x="13" y="2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23" name="Group 122"/>
            <p:cNvGrpSpPr/>
            <p:nvPr/>
          </p:nvGrpSpPr>
          <p:grpSpPr>
            <a:xfrm>
              <a:off x="7620642" y="2943882"/>
              <a:ext cx="357498" cy="357498"/>
              <a:chOff x="7620642" y="2943882"/>
              <a:chExt cx="357498" cy="357498"/>
            </a:xfrm>
          </p:grpSpPr>
          <p:sp>
            <p:nvSpPr>
              <p:cNvPr id="57" name="Oval 56"/>
              <p:cNvSpPr/>
              <p:nvPr/>
            </p:nvSpPr>
            <p:spPr>
              <a:xfrm>
                <a:off x="7620642" y="2943882"/>
                <a:ext cx="357498" cy="357498"/>
              </a:xfrm>
              <a:prstGeom prst="ellipse">
                <a:avLst/>
              </a:prstGeom>
              <a:solidFill>
                <a:srgbClr val="7B5A85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7710642" y="3050714"/>
                <a:ext cx="177498" cy="143834"/>
                <a:chOff x="5145088" y="3205163"/>
                <a:chExt cx="736600" cy="596900"/>
              </a:xfrm>
              <a:solidFill>
                <a:schemeClr val="bg1"/>
              </a:solidFill>
            </p:grpSpPr>
            <p:sp>
              <p:nvSpPr>
                <p:cNvPr id="90" name="Freeform 89"/>
                <p:cNvSpPr>
                  <a:spLocks noEditPoints="1"/>
                </p:cNvSpPr>
                <p:nvPr/>
              </p:nvSpPr>
              <p:spPr bwMode="auto">
                <a:xfrm>
                  <a:off x="5145088" y="3205163"/>
                  <a:ext cx="736600" cy="596900"/>
                </a:xfrm>
                <a:custGeom>
                  <a:avLst/>
                  <a:gdLst>
                    <a:gd name="T0" fmla="*/ 464 w 464"/>
                    <a:gd name="T1" fmla="*/ 52 h 376"/>
                    <a:gd name="T2" fmla="*/ 464 w 464"/>
                    <a:gd name="T3" fmla="*/ 0 h 376"/>
                    <a:gd name="T4" fmla="*/ 0 w 464"/>
                    <a:gd name="T5" fmla="*/ 0 h 376"/>
                    <a:gd name="T6" fmla="*/ 0 w 464"/>
                    <a:gd name="T7" fmla="*/ 52 h 376"/>
                    <a:gd name="T8" fmla="*/ 10 w 464"/>
                    <a:gd name="T9" fmla="*/ 52 h 376"/>
                    <a:gd name="T10" fmla="*/ 10 w 464"/>
                    <a:gd name="T11" fmla="*/ 281 h 376"/>
                    <a:gd name="T12" fmla="*/ 0 w 464"/>
                    <a:gd name="T13" fmla="*/ 281 h 376"/>
                    <a:gd name="T14" fmla="*/ 0 w 464"/>
                    <a:gd name="T15" fmla="*/ 320 h 376"/>
                    <a:gd name="T16" fmla="*/ 153 w 464"/>
                    <a:gd name="T17" fmla="*/ 320 h 376"/>
                    <a:gd name="T18" fmla="*/ 115 w 464"/>
                    <a:gd name="T19" fmla="*/ 368 h 376"/>
                    <a:gd name="T20" fmla="*/ 126 w 464"/>
                    <a:gd name="T21" fmla="*/ 376 h 376"/>
                    <a:gd name="T22" fmla="*/ 171 w 464"/>
                    <a:gd name="T23" fmla="*/ 320 h 376"/>
                    <a:gd name="T24" fmla="*/ 224 w 464"/>
                    <a:gd name="T25" fmla="*/ 320 h 376"/>
                    <a:gd name="T26" fmla="*/ 224 w 464"/>
                    <a:gd name="T27" fmla="*/ 372 h 376"/>
                    <a:gd name="T28" fmla="*/ 238 w 464"/>
                    <a:gd name="T29" fmla="*/ 372 h 376"/>
                    <a:gd name="T30" fmla="*/ 238 w 464"/>
                    <a:gd name="T31" fmla="*/ 320 h 376"/>
                    <a:gd name="T32" fmla="*/ 292 w 464"/>
                    <a:gd name="T33" fmla="*/ 320 h 376"/>
                    <a:gd name="T34" fmla="*/ 337 w 464"/>
                    <a:gd name="T35" fmla="*/ 376 h 376"/>
                    <a:gd name="T36" fmla="*/ 348 w 464"/>
                    <a:gd name="T37" fmla="*/ 368 h 376"/>
                    <a:gd name="T38" fmla="*/ 310 w 464"/>
                    <a:gd name="T39" fmla="*/ 320 h 376"/>
                    <a:gd name="T40" fmla="*/ 464 w 464"/>
                    <a:gd name="T41" fmla="*/ 320 h 376"/>
                    <a:gd name="T42" fmla="*/ 464 w 464"/>
                    <a:gd name="T43" fmla="*/ 281 h 376"/>
                    <a:gd name="T44" fmla="*/ 452 w 464"/>
                    <a:gd name="T45" fmla="*/ 281 h 376"/>
                    <a:gd name="T46" fmla="*/ 452 w 464"/>
                    <a:gd name="T47" fmla="*/ 52 h 376"/>
                    <a:gd name="T48" fmla="*/ 464 w 464"/>
                    <a:gd name="T49" fmla="*/ 52 h 376"/>
                    <a:gd name="T50" fmla="*/ 449 w 464"/>
                    <a:gd name="T51" fmla="*/ 306 h 376"/>
                    <a:gd name="T52" fmla="*/ 14 w 464"/>
                    <a:gd name="T53" fmla="*/ 306 h 376"/>
                    <a:gd name="T54" fmla="*/ 14 w 464"/>
                    <a:gd name="T55" fmla="*/ 295 h 376"/>
                    <a:gd name="T56" fmla="*/ 449 w 464"/>
                    <a:gd name="T57" fmla="*/ 295 h 376"/>
                    <a:gd name="T58" fmla="*/ 449 w 464"/>
                    <a:gd name="T59" fmla="*/ 306 h 376"/>
                    <a:gd name="T60" fmla="*/ 14 w 464"/>
                    <a:gd name="T61" fmla="*/ 14 h 376"/>
                    <a:gd name="T62" fmla="*/ 449 w 464"/>
                    <a:gd name="T63" fmla="*/ 14 h 376"/>
                    <a:gd name="T64" fmla="*/ 449 w 464"/>
                    <a:gd name="T65" fmla="*/ 38 h 376"/>
                    <a:gd name="T66" fmla="*/ 14 w 464"/>
                    <a:gd name="T67" fmla="*/ 38 h 376"/>
                    <a:gd name="T68" fmla="*/ 14 w 464"/>
                    <a:gd name="T69" fmla="*/ 14 h 376"/>
                    <a:gd name="T70" fmla="*/ 438 w 464"/>
                    <a:gd name="T71" fmla="*/ 280 h 376"/>
                    <a:gd name="T72" fmla="*/ 26 w 464"/>
                    <a:gd name="T73" fmla="*/ 280 h 376"/>
                    <a:gd name="T74" fmla="*/ 26 w 464"/>
                    <a:gd name="T75" fmla="*/ 52 h 376"/>
                    <a:gd name="T76" fmla="*/ 438 w 464"/>
                    <a:gd name="T77" fmla="*/ 52 h 376"/>
                    <a:gd name="T78" fmla="*/ 438 w 464"/>
                    <a:gd name="T79" fmla="*/ 280 h 3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464" h="376">
                      <a:moveTo>
                        <a:pt x="464" y="52"/>
                      </a:moveTo>
                      <a:lnTo>
                        <a:pt x="464" y="0"/>
                      </a:lnTo>
                      <a:lnTo>
                        <a:pt x="0" y="0"/>
                      </a:lnTo>
                      <a:lnTo>
                        <a:pt x="0" y="52"/>
                      </a:lnTo>
                      <a:lnTo>
                        <a:pt x="10" y="52"/>
                      </a:lnTo>
                      <a:lnTo>
                        <a:pt x="10" y="281"/>
                      </a:lnTo>
                      <a:lnTo>
                        <a:pt x="0" y="281"/>
                      </a:lnTo>
                      <a:lnTo>
                        <a:pt x="0" y="320"/>
                      </a:lnTo>
                      <a:lnTo>
                        <a:pt x="153" y="320"/>
                      </a:lnTo>
                      <a:lnTo>
                        <a:pt x="115" y="368"/>
                      </a:lnTo>
                      <a:lnTo>
                        <a:pt x="126" y="376"/>
                      </a:lnTo>
                      <a:lnTo>
                        <a:pt x="171" y="320"/>
                      </a:lnTo>
                      <a:lnTo>
                        <a:pt x="224" y="320"/>
                      </a:lnTo>
                      <a:lnTo>
                        <a:pt x="224" y="372"/>
                      </a:lnTo>
                      <a:lnTo>
                        <a:pt x="238" y="372"/>
                      </a:lnTo>
                      <a:lnTo>
                        <a:pt x="238" y="320"/>
                      </a:lnTo>
                      <a:lnTo>
                        <a:pt x="292" y="320"/>
                      </a:lnTo>
                      <a:lnTo>
                        <a:pt x="337" y="376"/>
                      </a:lnTo>
                      <a:lnTo>
                        <a:pt x="348" y="368"/>
                      </a:lnTo>
                      <a:lnTo>
                        <a:pt x="310" y="320"/>
                      </a:lnTo>
                      <a:lnTo>
                        <a:pt x="464" y="320"/>
                      </a:lnTo>
                      <a:lnTo>
                        <a:pt x="464" y="281"/>
                      </a:lnTo>
                      <a:lnTo>
                        <a:pt x="452" y="281"/>
                      </a:lnTo>
                      <a:lnTo>
                        <a:pt x="452" y="52"/>
                      </a:lnTo>
                      <a:lnTo>
                        <a:pt x="464" y="52"/>
                      </a:lnTo>
                      <a:close/>
                      <a:moveTo>
                        <a:pt x="449" y="306"/>
                      </a:moveTo>
                      <a:lnTo>
                        <a:pt x="14" y="306"/>
                      </a:lnTo>
                      <a:lnTo>
                        <a:pt x="14" y="295"/>
                      </a:lnTo>
                      <a:lnTo>
                        <a:pt x="449" y="295"/>
                      </a:lnTo>
                      <a:lnTo>
                        <a:pt x="449" y="306"/>
                      </a:lnTo>
                      <a:close/>
                      <a:moveTo>
                        <a:pt x="14" y="14"/>
                      </a:moveTo>
                      <a:lnTo>
                        <a:pt x="449" y="14"/>
                      </a:lnTo>
                      <a:lnTo>
                        <a:pt x="449" y="38"/>
                      </a:lnTo>
                      <a:lnTo>
                        <a:pt x="14" y="38"/>
                      </a:lnTo>
                      <a:lnTo>
                        <a:pt x="14" y="14"/>
                      </a:lnTo>
                      <a:close/>
                      <a:moveTo>
                        <a:pt x="438" y="280"/>
                      </a:moveTo>
                      <a:lnTo>
                        <a:pt x="26" y="280"/>
                      </a:lnTo>
                      <a:lnTo>
                        <a:pt x="26" y="52"/>
                      </a:lnTo>
                      <a:lnTo>
                        <a:pt x="438" y="52"/>
                      </a:lnTo>
                      <a:lnTo>
                        <a:pt x="438" y="28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1" name="Freeform 90"/>
                <p:cNvSpPr>
                  <a:spLocks noEditPoints="1"/>
                </p:cNvSpPr>
                <p:nvPr/>
              </p:nvSpPr>
              <p:spPr bwMode="auto">
                <a:xfrm>
                  <a:off x="5221288" y="3425825"/>
                  <a:ext cx="174625" cy="188913"/>
                </a:xfrm>
                <a:custGeom>
                  <a:avLst/>
                  <a:gdLst>
                    <a:gd name="T0" fmla="*/ 46 w 110"/>
                    <a:gd name="T1" fmla="*/ 119 h 119"/>
                    <a:gd name="T2" fmla="*/ 65 w 110"/>
                    <a:gd name="T3" fmla="*/ 119 h 119"/>
                    <a:gd name="T4" fmla="*/ 78 w 110"/>
                    <a:gd name="T5" fmla="*/ 119 h 119"/>
                    <a:gd name="T6" fmla="*/ 110 w 110"/>
                    <a:gd name="T7" fmla="*/ 119 h 119"/>
                    <a:gd name="T8" fmla="*/ 110 w 110"/>
                    <a:gd name="T9" fmla="*/ 29 h 119"/>
                    <a:gd name="T10" fmla="*/ 78 w 110"/>
                    <a:gd name="T11" fmla="*/ 29 h 119"/>
                    <a:gd name="T12" fmla="*/ 78 w 110"/>
                    <a:gd name="T13" fmla="*/ 0 h 119"/>
                    <a:gd name="T14" fmla="*/ 33 w 110"/>
                    <a:gd name="T15" fmla="*/ 0 h 119"/>
                    <a:gd name="T16" fmla="*/ 33 w 110"/>
                    <a:gd name="T17" fmla="*/ 53 h 119"/>
                    <a:gd name="T18" fmla="*/ 0 w 110"/>
                    <a:gd name="T19" fmla="*/ 53 h 119"/>
                    <a:gd name="T20" fmla="*/ 0 w 110"/>
                    <a:gd name="T21" fmla="*/ 119 h 119"/>
                    <a:gd name="T22" fmla="*/ 33 w 110"/>
                    <a:gd name="T23" fmla="*/ 119 h 119"/>
                    <a:gd name="T24" fmla="*/ 46 w 110"/>
                    <a:gd name="T25" fmla="*/ 119 h 119"/>
                    <a:gd name="T26" fmla="*/ 80 w 110"/>
                    <a:gd name="T27" fmla="*/ 43 h 119"/>
                    <a:gd name="T28" fmla="*/ 96 w 110"/>
                    <a:gd name="T29" fmla="*/ 43 h 119"/>
                    <a:gd name="T30" fmla="*/ 96 w 110"/>
                    <a:gd name="T31" fmla="*/ 105 h 119"/>
                    <a:gd name="T32" fmla="*/ 80 w 110"/>
                    <a:gd name="T33" fmla="*/ 105 h 119"/>
                    <a:gd name="T34" fmla="*/ 80 w 110"/>
                    <a:gd name="T35" fmla="*/ 43 h 119"/>
                    <a:gd name="T36" fmla="*/ 47 w 110"/>
                    <a:gd name="T37" fmla="*/ 14 h 119"/>
                    <a:gd name="T38" fmla="*/ 64 w 110"/>
                    <a:gd name="T39" fmla="*/ 14 h 119"/>
                    <a:gd name="T40" fmla="*/ 64 w 110"/>
                    <a:gd name="T41" fmla="*/ 105 h 119"/>
                    <a:gd name="T42" fmla="*/ 47 w 110"/>
                    <a:gd name="T43" fmla="*/ 105 h 119"/>
                    <a:gd name="T44" fmla="*/ 47 w 110"/>
                    <a:gd name="T45" fmla="*/ 14 h 119"/>
                    <a:gd name="T46" fmla="*/ 32 w 110"/>
                    <a:gd name="T47" fmla="*/ 105 h 119"/>
                    <a:gd name="T48" fmla="*/ 14 w 110"/>
                    <a:gd name="T49" fmla="*/ 105 h 119"/>
                    <a:gd name="T50" fmla="*/ 14 w 110"/>
                    <a:gd name="T51" fmla="*/ 67 h 119"/>
                    <a:gd name="T52" fmla="*/ 32 w 110"/>
                    <a:gd name="T53" fmla="*/ 67 h 119"/>
                    <a:gd name="T54" fmla="*/ 32 w 110"/>
                    <a:gd name="T55" fmla="*/ 105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10" h="119">
                      <a:moveTo>
                        <a:pt x="46" y="119"/>
                      </a:moveTo>
                      <a:lnTo>
                        <a:pt x="65" y="119"/>
                      </a:lnTo>
                      <a:lnTo>
                        <a:pt x="78" y="119"/>
                      </a:lnTo>
                      <a:lnTo>
                        <a:pt x="110" y="119"/>
                      </a:lnTo>
                      <a:lnTo>
                        <a:pt x="110" y="29"/>
                      </a:lnTo>
                      <a:lnTo>
                        <a:pt x="78" y="29"/>
                      </a:lnTo>
                      <a:lnTo>
                        <a:pt x="78" y="0"/>
                      </a:lnTo>
                      <a:lnTo>
                        <a:pt x="33" y="0"/>
                      </a:lnTo>
                      <a:lnTo>
                        <a:pt x="33" y="53"/>
                      </a:lnTo>
                      <a:lnTo>
                        <a:pt x="0" y="53"/>
                      </a:lnTo>
                      <a:lnTo>
                        <a:pt x="0" y="119"/>
                      </a:lnTo>
                      <a:lnTo>
                        <a:pt x="33" y="119"/>
                      </a:lnTo>
                      <a:lnTo>
                        <a:pt x="46" y="119"/>
                      </a:lnTo>
                      <a:close/>
                      <a:moveTo>
                        <a:pt x="80" y="43"/>
                      </a:moveTo>
                      <a:lnTo>
                        <a:pt x="96" y="43"/>
                      </a:lnTo>
                      <a:lnTo>
                        <a:pt x="96" y="105"/>
                      </a:lnTo>
                      <a:lnTo>
                        <a:pt x="80" y="105"/>
                      </a:lnTo>
                      <a:lnTo>
                        <a:pt x="80" y="43"/>
                      </a:lnTo>
                      <a:close/>
                      <a:moveTo>
                        <a:pt x="47" y="14"/>
                      </a:moveTo>
                      <a:lnTo>
                        <a:pt x="64" y="14"/>
                      </a:lnTo>
                      <a:lnTo>
                        <a:pt x="64" y="105"/>
                      </a:lnTo>
                      <a:lnTo>
                        <a:pt x="47" y="105"/>
                      </a:lnTo>
                      <a:lnTo>
                        <a:pt x="47" y="14"/>
                      </a:lnTo>
                      <a:close/>
                      <a:moveTo>
                        <a:pt x="32" y="105"/>
                      </a:moveTo>
                      <a:lnTo>
                        <a:pt x="14" y="105"/>
                      </a:lnTo>
                      <a:lnTo>
                        <a:pt x="14" y="67"/>
                      </a:lnTo>
                      <a:lnTo>
                        <a:pt x="32" y="67"/>
                      </a:lnTo>
                      <a:lnTo>
                        <a:pt x="32" y="10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2" name="Freeform 91"/>
                <p:cNvSpPr>
                  <a:spLocks noEditPoints="1"/>
                </p:cNvSpPr>
                <p:nvPr/>
              </p:nvSpPr>
              <p:spPr bwMode="auto">
                <a:xfrm>
                  <a:off x="5424488" y="3427413"/>
                  <a:ext cx="174625" cy="187325"/>
                </a:xfrm>
                <a:custGeom>
                  <a:avLst/>
                  <a:gdLst>
                    <a:gd name="T0" fmla="*/ 45 w 110"/>
                    <a:gd name="T1" fmla="*/ 118 h 118"/>
                    <a:gd name="T2" fmla="*/ 77 w 110"/>
                    <a:gd name="T3" fmla="*/ 118 h 118"/>
                    <a:gd name="T4" fmla="*/ 77 w 110"/>
                    <a:gd name="T5" fmla="*/ 118 h 118"/>
                    <a:gd name="T6" fmla="*/ 110 w 110"/>
                    <a:gd name="T7" fmla="*/ 118 h 118"/>
                    <a:gd name="T8" fmla="*/ 110 w 110"/>
                    <a:gd name="T9" fmla="*/ 0 h 118"/>
                    <a:gd name="T10" fmla="*/ 64 w 110"/>
                    <a:gd name="T11" fmla="*/ 0 h 118"/>
                    <a:gd name="T12" fmla="*/ 64 w 110"/>
                    <a:gd name="T13" fmla="*/ 39 h 118"/>
                    <a:gd name="T14" fmla="*/ 32 w 110"/>
                    <a:gd name="T15" fmla="*/ 39 h 118"/>
                    <a:gd name="T16" fmla="*/ 32 w 110"/>
                    <a:gd name="T17" fmla="*/ 73 h 118"/>
                    <a:gd name="T18" fmla="*/ 0 w 110"/>
                    <a:gd name="T19" fmla="*/ 73 h 118"/>
                    <a:gd name="T20" fmla="*/ 0 w 110"/>
                    <a:gd name="T21" fmla="*/ 118 h 118"/>
                    <a:gd name="T22" fmla="*/ 32 w 110"/>
                    <a:gd name="T23" fmla="*/ 118 h 118"/>
                    <a:gd name="T24" fmla="*/ 45 w 110"/>
                    <a:gd name="T25" fmla="*/ 118 h 118"/>
                    <a:gd name="T26" fmla="*/ 80 w 110"/>
                    <a:gd name="T27" fmla="*/ 14 h 118"/>
                    <a:gd name="T28" fmla="*/ 96 w 110"/>
                    <a:gd name="T29" fmla="*/ 14 h 118"/>
                    <a:gd name="T30" fmla="*/ 96 w 110"/>
                    <a:gd name="T31" fmla="*/ 104 h 118"/>
                    <a:gd name="T32" fmla="*/ 80 w 110"/>
                    <a:gd name="T33" fmla="*/ 104 h 118"/>
                    <a:gd name="T34" fmla="*/ 80 w 110"/>
                    <a:gd name="T35" fmla="*/ 14 h 118"/>
                    <a:gd name="T36" fmla="*/ 46 w 110"/>
                    <a:gd name="T37" fmla="*/ 53 h 118"/>
                    <a:gd name="T38" fmla="*/ 63 w 110"/>
                    <a:gd name="T39" fmla="*/ 53 h 118"/>
                    <a:gd name="T40" fmla="*/ 63 w 110"/>
                    <a:gd name="T41" fmla="*/ 104 h 118"/>
                    <a:gd name="T42" fmla="*/ 46 w 110"/>
                    <a:gd name="T43" fmla="*/ 104 h 118"/>
                    <a:gd name="T44" fmla="*/ 46 w 110"/>
                    <a:gd name="T45" fmla="*/ 53 h 118"/>
                    <a:gd name="T46" fmla="*/ 31 w 110"/>
                    <a:gd name="T47" fmla="*/ 104 h 118"/>
                    <a:gd name="T48" fmla="*/ 14 w 110"/>
                    <a:gd name="T49" fmla="*/ 104 h 118"/>
                    <a:gd name="T50" fmla="*/ 14 w 110"/>
                    <a:gd name="T51" fmla="*/ 87 h 118"/>
                    <a:gd name="T52" fmla="*/ 31 w 110"/>
                    <a:gd name="T53" fmla="*/ 87 h 118"/>
                    <a:gd name="T54" fmla="*/ 31 w 110"/>
                    <a:gd name="T55" fmla="*/ 104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10" h="118">
                      <a:moveTo>
                        <a:pt x="45" y="118"/>
                      </a:moveTo>
                      <a:lnTo>
                        <a:pt x="77" y="118"/>
                      </a:lnTo>
                      <a:lnTo>
                        <a:pt x="77" y="118"/>
                      </a:lnTo>
                      <a:lnTo>
                        <a:pt x="110" y="118"/>
                      </a:lnTo>
                      <a:lnTo>
                        <a:pt x="110" y="0"/>
                      </a:lnTo>
                      <a:lnTo>
                        <a:pt x="64" y="0"/>
                      </a:lnTo>
                      <a:lnTo>
                        <a:pt x="64" y="39"/>
                      </a:lnTo>
                      <a:lnTo>
                        <a:pt x="32" y="39"/>
                      </a:lnTo>
                      <a:lnTo>
                        <a:pt x="32" y="73"/>
                      </a:lnTo>
                      <a:lnTo>
                        <a:pt x="0" y="73"/>
                      </a:lnTo>
                      <a:lnTo>
                        <a:pt x="0" y="118"/>
                      </a:lnTo>
                      <a:lnTo>
                        <a:pt x="32" y="118"/>
                      </a:lnTo>
                      <a:lnTo>
                        <a:pt x="45" y="118"/>
                      </a:lnTo>
                      <a:close/>
                      <a:moveTo>
                        <a:pt x="80" y="14"/>
                      </a:moveTo>
                      <a:lnTo>
                        <a:pt x="96" y="14"/>
                      </a:lnTo>
                      <a:lnTo>
                        <a:pt x="96" y="104"/>
                      </a:lnTo>
                      <a:lnTo>
                        <a:pt x="80" y="104"/>
                      </a:lnTo>
                      <a:lnTo>
                        <a:pt x="80" y="14"/>
                      </a:lnTo>
                      <a:close/>
                      <a:moveTo>
                        <a:pt x="46" y="53"/>
                      </a:moveTo>
                      <a:lnTo>
                        <a:pt x="63" y="53"/>
                      </a:lnTo>
                      <a:lnTo>
                        <a:pt x="63" y="104"/>
                      </a:lnTo>
                      <a:lnTo>
                        <a:pt x="46" y="104"/>
                      </a:lnTo>
                      <a:lnTo>
                        <a:pt x="46" y="53"/>
                      </a:lnTo>
                      <a:close/>
                      <a:moveTo>
                        <a:pt x="31" y="104"/>
                      </a:moveTo>
                      <a:lnTo>
                        <a:pt x="14" y="104"/>
                      </a:lnTo>
                      <a:lnTo>
                        <a:pt x="14" y="87"/>
                      </a:lnTo>
                      <a:lnTo>
                        <a:pt x="31" y="87"/>
                      </a:lnTo>
                      <a:lnTo>
                        <a:pt x="31" y="1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3" name="Freeform 92"/>
                <p:cNvSpPr>
                  <a:spLocks noEditPoints="1"/>
                </p:cNvSpPr>
                <p:nvPr/>
              </p:nvSpPr>
              <p:spPr bwMode="auto">
                <a:xfrm>
                  <a:off x="5626100" y="3409950"/>
                  <a:ext cx="174625" cy="204788"/>
                </a:xfrm>
                <a:custGeom>
                  <a:avLst/>
                  <a:gdLst>
                    <a:gd name="T0" fmla="*/ 45 w 110"/>
                    <a:gd name="T1" fmla="*/ 129 h 129"/>
                    <a:gd name="T2" fmla="*/ 65 w 110"/>
                    <a:gd name="T3" fmla="*/ 129 h 129"/>
                    <a:gd name="T4" fmla="*/ 78 w 110"/>
                    <a:gd name="T5" fmla="*/ 129 h 129"/>
                    <a:gd name="T6" fmla="*/ 110 w 110"/>
                    <a:gd name="T7" fmla="*/ 129 h 129"/>
                    <a:gd name="T8" fmla="*/ 110 w 110"/>
                    <a:gd name="T9" fmla="*/ 0 h 129"/>
                    <a:gd name="T10" fmla="*/ 65 w 110"/>
                    <a:gd name="T11" fmla="*/ 0 h 129"/>
                    <a:gd name="T12" fmla="*/ 65 w 110"/>
                    <a:gd name="T13" fmla="*/ 80 h 129"/>
                    <a:gd name="T14" fmla="*/ 45 w 110"/>
                    <a:gd name="T15" fmla="*/ 80 h 129"/>
                    <a:gd name="T16" fmla="*/ 45 w 110"/>
                    <a:gd name="T17" fmla="*/ 47 h 129"/>
                    <a:gd name="T18" fmla="*/ 0 w 110"/>
                    <a:gd name="T19" fmla="*/ 47 h 129"/>
                    <a:gd name="T20" fmla="*/ 0 w 110"/>
                    <a:gd name="T21" fmla="*/ 129 h 129"/>
                    <a:gd name="T22" fmla="*/ 32 w 110"/>
                    <a:gd name="T23" fmla="*/ 129 h 129"/>
                    <a:gd name="T24" fmla="*/ 45 w 110"/>
                    <a:gd name="T25" fmla="*/ 129 h 129"/>
                    <a:gd name="T26" fmla="*/ 80 w 110"/>
                    <a:gd name="T27" fmla="*/ 14 h 129"/>
                    <a:gd name="T28" fmla="*/ 96 w 110"/>
                    <a:gd name="T29" fmla="*/ 14 h 129"/>
                    <a:gd name="T30" fmla="*/ 96 w 110"/>
                    <a:gd name="T31" fmla="*/ 115 h 129"/>
                    <a:gd name="T32" fmla="*/ 80 w 110"/>
                    <a:gd name="T33" fmla="*/ 115 h 129"/>
                    <a:gd name="T34" fmla="*/ 80 w 110"/>
                    <a:gd name="T35" fmla="*/ 14 h 129"/>
                    <a:gd name="T36" fmla="*/ 47 w 110"/>
                    <a:gd name="T37" fmla="*/ 94 h 129"/>
                    <a:gd name="T38" fmla="*/ 64 w 110"/>
                    <a:gd name="T39" fmla="*/ 94 h 129"/>
                    <a:gd name="T40" fmla="*/ 64 w 110"/>
                    <a:gd name="T41" fmla="*/ 115 h 129"/>
                    <a:gd name="T42" fmla="*/ 47 w 110"/>
                    <a:gd name="T43" fmla="*/ 115 h 129"/>
                    <a:gd name="T44" fmla="*/ 47 w 110"/>
                    <a:gd name="T45" fmla="*/ 94 h 129"/>
                    <a:gd name="T46" fmla="*/ 31 w 110"/>
                    <a:gd name="T47" fmla="*/ 115 h 129"/>
                    <a:gd name="T48" fmla="*/ 14 w 110"/>
                    <a:gd name="T49" fmla="*/ 115 h 129"/>
                    <a:gd name="T50" fmla="*/ 14 w 110"/>
                    <a:gd name="T51" fmla="*/ 61 h 129"/>
                    <a:gd name="T52" fmla="*/ 31 w 110"/>
                    <a:gd name="T53" fmla="*/ 61 h 129"/>
                    <a:gd name="T54" fmla="*/ 31 w 110"/>
                    <a:gd name="T55" fmla="*/ 115 h 1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10" h="129">
                      <a:moveTo>
                        <a:pt x="45" y="129"/>
                      </a:moveTo>
                      <a:lnTo>
                        <a:pt x="65" y="129"/>
                      </a:lnTo>
                      <a:lnTo>
                        <a:pt x="78" y="129"/>
                      </a:lnTo>
                      <a:lnTo>
                        <a:pt x="110" y="129"/>
                      </a:lnTo>
                      <a:lnTo>
                        <a:pt x="110" y="0"/>
                      </a:lnTo>
                      <a:lnTo>
                        <a:pt x="65" y="0"/>
                      </a:lnTo>
                      <a:lnTo>
                        <a:pt x="65" y="80"/>
                      </a:lnTo>
                      <a:lnTo>
                        <a:pt x="45" y="80"/>
                      </a:lnTo>
                      <a:lnTo>
                        <a:pt x="45" y="47"/>
                      </a:lnTo>
                      <a:lnTo>
                        <a:pt x="0" y="47"/>
                      </a:lnTo>
                      <a:lnTo>
                        <a:pt x="0" y="129"/>
                      </a:lnTo>
                      <a:lnTo>
                        <a:pt x="32" y="129"/>
                      </a:lnTo>
                      <a:lnTo>
                        <a:pt x="45" y="129"/>
                      </a:lnTo>
                      <a:close/>
                      <a:moveTo>
                        <a:pt x="80" y="14"/>
                      </a:moveTo>
                      <a:lnTo>
                        <a:pt x="96" y="14"/>
                      </a:lnTo>
                      <a:lnTo>
                        <a:pt x="96" y="115"/>
                      </a:lnTo>
                      <a:lnTo>
                        <a:pt x="80" y="115"/>
                      </a:lnTo>
                      <a:lnTo>
                        <a:pt x="80" y="14"/>
                      </a:lnTo>
                      <a:close/>
                      <a:moveTo>
                        <a:pt x="47" y="94"/>
                      </a:moveTo>
                      <a:lnTo>
                        <a:pt x="64" y="94"/>
                      </a:lnTo>
                      <a:lnTo>
                        <a:pt x="64" y="115"/>
                      </a:lnTo>
                      <a:lnTo>
                        <a:pt x="47" y="115"/>
                      </a:lnTo>
                      <a:lnTo>
                        <a:pt x="47" y="94"/>
                      </a:lnTo>
                      <a:close/>
                      <a:moveTo>
                        <a:pt x="31" y="115"/>
                      </a:moveTo>
                      <a:lnTo>
                        <a:pt x="14" y="115"/>
                      </a:lnTo>
                      <a:lnTo>
                        <a:pt x="14" y="61"/>
                      </a:lnTo>
                      <a:lnTo>
                        <a:pt x="31" y="61"/>
                      </a:lnTo>
                      <a:lnTo>
                        <a:pt x="31" y="11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4" name="Rectangle 93"/>
                <p:cNvSpPr>
                  <a:spLocks noChangeArrowheads="1"/>
                </p:cNvSpPr>
                <p:nvPr/>
              </p:nvSpPr>
              <p:spPr bwMode="auto">
                <a:xfrm>
                  <a:off x="5226050" y="3333750"/>
                  <a:ext cx="176213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5" name="Rectangle 94"/>
                <p:cNvSpPr>
                  <a:spLocks noChangeArrowheads="1"/>
                </p:cNvSpPr>
                <p:nvPr/>
              </p:nvSpPr>
              <p:spPr bwMode="auto">
                <a:xfrm>
                  <a:off x="5226050" y="3373438"/>
                  <a:ext cx="71438" cy="2540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28" name="Group 127"/>
            <p:cNvGrpSpPr/>
            <p:nvPr/>
          </p:nvGrpSpPr>
          <p:grpSpPr>
            <a:xfrm>
              <a:off x="5737232" y="4521222"/>
              <a:ext cx="466718" cy="466718"/>
              <a:chOff x="5737232" y="4521222"/>
              <a:chExt cx="466718" cy="466718"/>
            </a:xfrm>
          </p:grpSpPr>
          <p:sp>
            <p:nvSpPr>
              <p:cNvPr id="53" name="Oval 52"/>
              <p:cNvSpPr/>
              <p:nvPr/>
            </p:nvSpPr>
            <p:spPr>
              <a:xfrm>
                <a:off x="5737232" y="4521222"/>
                <a:ext cx="466718" cy="466718"/>
              </a:xfrm>
              <a:prstGeom prst="ellipse">
                <a:avLst/>
              </a:prstGeom>
              <a:solidFill>
                <a:srgbClr val="B04474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6" name="Freeform 95"/>
              <p:cNvSpPr>
                <a:spLocks noEditPoints="1"/>
              </p:cNvSpPr>
              <p:nvPr/>
            </p:nvSpPr>
            <p:spPr bwMode="auto">
              <a:xfrm>
                <a:off x="5823450" y="4625175"/>
                <a:ext cx="294282" cy="258813"/>
              </a:xfrm>
              <a:custGeom>
                <a:avLst/>
                <a:gdLst>
                  <a:gd name="T0" fmla="*/ 448 w 531"/>
                  <a:gd name="T1" fmla="*/ 98 h 467"/>
                  <a:gd name="T2" fmla="*/ 461 w 531"/>
                  <a:gd name="T3" fmla="*/ 75 h 467"/>
                  <a:gd name="T4" fmla="*/ 449 w 531"/>
                  <a:gd name="T5" fmla="*/ 72 h 467"/>
                  <a:gd name="T6" fmla="*/ 442 w 531"/>
                  <a:gd name="T7" fmla="*/ 85 h 467"/>
                  <a:gd name="T8" fmla="*/ 430 w 531"/>
                  <a:gd name="T9" fmla="*/ 78 h 467"/>
                  <a:gd name="T10" fmla="*/ 435 w 531"/>
                  <a:gd name="T11" fmla="*/ 67 h 467"/>
                  <a:gd name="T12" fmla="*/ 429 w 531"/>
                  <a:gd name="T13" fmla="*/ 60 h 467"/>
                  <a:gd name="T14" fmla="*/ 286 w 531"/>
                  <a:gd name="T15" fmla="*/ 36 h 467"/>
                  <a:gd name="T16" fmla="*/ 288 w 531"/>
                  <a:gd name="T17" fmla="*/ 15 h 467"/>
                  <a:gd name="T18" fmla="*/ 266 w 531"/>
                  <a:gd name="T19" fmla="*/ 0 h 467"/>
                  <a:gd name="T20" fmla="*/ 247 w 531"/>
                  <a:gd name="T21" fmla="*/ 11 h 467"/>
                  <a:gd name="T22" fmla="*/ 243 w 531"/>
                  <a:gd name="T23" fmla="*/ 31 h 467"/>
                  <a:gd name="T24" fmla="*/ 135 w 531"/>
                  <a:gd name="T25" fmla="*/ 51 h 467"/>
                  <a:gd name="T26" fmla="*/ 97 w 531"/>
                  <a:gd name="T27" fmla="*/ 65 h 467"/>
                  <a:gd name="T28" fmla="*/ 101 w 531"/>
                  <a:gd name="T29" fmla="*/ 78 h 467"/>
                  <a:gd name="T30" fmla="*/ 92 w 531"/>
                  <a:gd name="T31" fmla="*/ 87 h 467"/>
                  <a:gd name="T32" fmla="*/ 84 w 531"/>
                  <a:gd name="T33" fmla="*/ 75 h 467"/>
                  <a:gd name="T34" fmla="*/ 72 w 531"/>
                  <a:gd name="T35" fmla="*/ 72 h 467"/>
                  <a:gd name="T36" fmla="*/ 78 w 531"/>
                  <a:gd name="T37" fmla="*/ 95 h 467"/>
                  <a:gd name="T38" fmla="*/ 0 w 531"/>
                  <a:gd name="T39" fmla="*/ 304 h 467"/>
                  <a:gd name="T40" fmla="*/ 24 w 531"/>
                  <a:gd name="T41" fmla="*/ 328 h 467"/>
                  <a:gd name="T42" fmla="*/ 138 w 531"/>
                  <a:gd name="T43" fmla="*/ 339 h 467"/>
                  <a:gd name="T44" fmla="*/ 173 w 531"/>
                  <a:gd name="T45" fmla="*/ 320 h 467"/>
                  <a:gd name="T46" fmla="*/ 185 w 531"/>
                  <a:gd name="T47" fmla="*/ 300 h 467"/>
                  <a:gd name="T48" fmla="*/ 114 w 531"/>
                  <a:gd name="T49" fmla="*/ 84 h 467"/>
                  <a:gd name="T50" fmla="*/ 178 w 531"/>
                  <a:gd name="T51" fmla="*/ 58 h 467"/>
                  <a:gd name="T52" fmla="*/ 243 w 531"/>
                  <a:gd name="T53" fmla="*/ 233 h 467"/>
                  <a:gd name="T54" fmla="*/ 249 w 531"/>
                  <a:gd name="T55" fmla="*/ 299 h 467"/>
                  <a:gd name="T56" fmla="*/ 248 w 531"/>
                  <a:gd name="T57" fmla="*/ 352 h 467"/>
                  <a:gd name="T58" fmla="*/ 210 w 531"/>
                  <a:gd name="T59" fmla="*/ 385 h 467"/>
                  <a:gd name="T60" fmla="*/ 186 w 531"/>
                  <a:gd name="T61" fmla="*/ 467 h 467"/>
                  <a:gd name="T62" fmla="*/ 327 w 531"/>
                  <a:gd name="T63" fmla="*/ 386 h 467"/>
                  <a:gd name="T64" fmla="*/ 292 w 531"/>
                  <a:gd name="T65" fmla="*/ 371 h 467"/>
                  <a:gd name="T66" fmla="*/ 282 w 531"/>
                  <a:gd name="T67" fmla="*/ 299 h 467"/>
                  <a:gd name="T68" fmla="*/ 289 w 531"/>
                  <a:gd name="T69" fmla="*/ 233 h 467"/>
                  <a:gd name="T70" fmla="*/ 354 w 531"/>
                  <a:gd name="T71" fmla="*/ 58 h 467"/>
                  <a:gd name="T72" fmla="*/ 417 w 531"/>
                  <a:gd name="T73" fmla="*/ 84 h 467"/>
                  <a:gd name="T74" fmla="*/ 346 w 531"/>
                  <a:gd name="T75" fmla="*/ 300 h 467"/>
                  <a:gd name="T76" fmla="*/ 358 w 531"/>
                  <a:gd name="T77" fmla="*/ 320 h 467"/>
                  <a:gd name="T78" fmla="*/ 396 w 531"/>
                  <a:gd name="T79" fmla="*/ 339 h 467"/>
                  <a:gd name="T80" fmla="*/ 507 w 531"/>
                  <a:gd name="T81" fmla="*/ 328 h 467"/>
                  <a:gd name="T82" fmla="*/ 531 w 531"/>
                  <a:gd name="T83" fmla="*/ 303 h 467"/>
                  <a:gd name="T84" fmla="*/ 275 w 531"/>
                  <a:gd name="T85" fmla="*/ 24 h 467"/>
                  <a:gd name="T86" fmla="*/ 266 w 531"/>
                  <a:gd name="T87" fmla="*/ 34 h 467"/>
                  <a:gd name="T88" fmla="*/ 257 w 531"/>
                  <a:gd name="T89" fmla="*/ 21 h 467"/>
                  <a:gd name="T90" fmla="*/ 51 w 531"/>
                  <a:gd name="T91" fmla="*/ 325 h 467"/>
                  <a:gd name="T92" fmla="*/ 166 w 531"/>
                  <a:gd name="T93" fmla="*/ 308 h 467"/>
                  <a:gd name="T94" fmla="*/ 134 w 531"/>
                  <a:gd name="T95" fmla="*/ 325 h 467"/>
                  <a:gd name="T96" fmla="*/ 270 w 531"/>
                  <a:gd name="T97" fmla="*/ 217 h 467"/>
                  <a:gd name="T98" fmla="*/ 275 w 531"/>
                  <a:gd name="T99" fmla="*/ 274 h 467"/>
                  <a:gd name="T100" fmla="*/ 256 w 531"/>
                  <a:gd name="T101" fmla="*/ 274 h 467"/>
                  <a:gd name="T102" fmla="*/ 262 w 531"/>
                  <a:gd name="T103" fmla="*/ 217 h 467"/>
                  <a:gd name="T104" fmla="*/ 331 w 531"/>
                  <a:gd name="T105" fmla="*/ 453 h 467"/>
                  <a:gd name="T106" fmla="*/ 296 w 531"/>
                  <a:gd name="T107" fmla="*/ 391 h 467"/>
                  <a:gd name="T108" fmla="*/ 256 w 531"/>
                  <a:gd name="T109" fmla="*/ 368 h 467"/>
                  <a:gd name="T110" fmla="*/ 268 w 531"/>
                  <a:gd name="T111" fmla="*/ 307 h 467"/>
                  <a:gd name="T112" fmla="*/ 274 w 531"/>
                  <a:gd name="T113" fmla="*/ 368 h 467"/>
                  <a:gd name="T114" fmla="*/ 268 w 531"/>
                  <a:gd name="T115" fmla="*/ 203 h 467"/>
                  <a:gd name="T116" fmla="*/ 268 w 531"/>
                  <a:gd name="T117" fmla="*/ 53 h 467"/>
                  <a:gd name="T118" fmla="*/ 480 w 531"/>
                  <a:gd name="T119" fmla="*/ 325 h 467"/>
                  <a:gd name="T120" fmla="*/ 367 w 531"/>
                  <a:gd name="T121" fmla="*/ 308 h 467"/>
                  <a:gd name="T122" fmla="*/ 480 w 531"/>
                  <a:gd name="T123" fmla="*/ 325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531" h="467">
                    <a:moveTo>
                      <a:pt x="531" y="303"/>
                    </a:moveTo>
                    <a:lnTo>
                      <a:pt x="531" y="303"/>
                    </a:lnTo>
                    <a:lnTo>
                      <a:pt x="531" y="300"/>
                    </a:lnTo>
                    <a:lnTo>
                      <a:pt x="530" y="298"/>
                    </a:lnTo>
                    <a:lnTo>
                      <a:pt x="448" y="98"/>
                    </a:lnTo>
                    <a:lnTo>
                      <a:pt x="448" y="98"/>
                    </a:lnTo>
                    <a:lnTo>
                      <a:pt x="453" y="95"/>
                    </a:lnTo>
                    <a:lnTo>
                      <a:pt x="457" y="91"/>
                    </a:lnTo>
                    <a:lnTo>
                      <a:pt x="461" y="84"/>
                    </a:lnTo>
                    <a:lnTo>
                      <a:pt x="462" y="78"/>
                    </a:lnTo>
                    <a:lnTo>
                      <a:pt x="462" y="78"/>
                    </a:lnTo>
                    <a:lnTo>
                      <a:pt x="461" y="75"/>
                    </a:lnTo>
                    <a:lnTo>
                      <a:pt x="459" y="72"/>
                    </a:lnTo>
                    <a:lnTo>
                      <a:pt x="457" y="71"/>
                    </a:lnTo>
                    <a:lnTo>
                      <a:pt x="454" y="70"/>
                    </a:lnTo>
                    <a:lnTo>
                      <a:pt x="454" y="70"/>
                    </a:lnTo>
                    <a:lnTo>
                      <a:pt x="452" y="71"/>
                    </a:lnTo>
                    <a:lnTo>
                      <a:pt x="449" y="72"/>
                    </a:lnTo>
                    <a:lnTo>
                      <a:pt x="448" y="75"/>
                    </a:lnTo>
                    <a:lnTo>
                      <a:pt x="448" y="78"/>
                    </a:lnTo>
                    <a:lnTo>
                      <a:pt x="448" y="78"/>
                    </a:lnTo>
                    <a:lnTo>
                      <a:pt x="446" y="81"/>
                    </a:lnTo>
                    <a:lnTo>
                      <a:pt x="444" y="83"/>
                    </a:lnTo>
                    <a:lnTo>
                      <a:pt x="442" y="85"/>
                    </a:lnTo>
                    <a:lnTo>
                      <a:pt x="439" y="87"/>
                    </a:lnTo>
                    <a:lnTo>
                      <a:pt x="439" y="87"/>
                    </a:lnTo>
                    <a:lnTo>
                      <a:pt x="436" y="85"/>
                    </a:lnTo>
                    <a:lnTo>
                      <a:pt x="434" y="83"/>
                    </a:lnTo>
                    <a:lnTo>
                      <a:pt x="431" y="81"/>
                    </a:lnTo>
                    <a:lnTo>
                      <a:pt x="430" y="78"/>
                    </a:lnTo>
                    <a:lnTo>
                      <a:pt x="430" y="78"/>
                    </a:lnTo>
                    <a:lnTo>
                      <a:pt x="431" y="75"/>
                    </a:lnTo>
                    <a:lnTo>
                      <a:pt x="434" y="72"/>
                    </a:lnTo>
                    <a:lnTo>
                      <a:pt x="434" y="72"/>
                    </a:lnTo>
                    <a:lnTo>
                      <a:pt x="435" y="70"/>
                    </a:lnTo>
                    <a:lnTo>
                      <a:pt x="435" y="67"/>
                    </a:lnTo>
                    <a:lnTo>
                      <a:pt x="435" y="65"/>
                    </a:lnTo>
                    <a:lnTo>
                      <a:pt x="434" y="63"/>
                    </a:lnTo>
                    <a:lnTo>
                      <a:pt x="434" y="63"/>
                    </a:lnTo>
                    <a:lnTo>
                      <a:pt x="431" y="61"/>
                    </a:lnTo>
                    <a:lnTo>
                      <a:pt x="429" y="60"/>
                    </a:lnTo>
                    <a:lnTo>
                      <a:pt x="429" y="60"/>
                    </a:lnTo>
                    <a:lnTo>
                      <a:pt x="396" y="51"/>
                    </a:lnTo>
                    <a:lnTo>
                      <a:pt x="360" y="44"/>
                    </a:lnTo>
                    <a:lnTo>
                      <a:pt x="323" y="41"/>
                    </a:lnTo>
                    <a:lnTo>
                      <a:pt x="283" y="39"/>
                    </a:lnTo>
                    <a:lnTo>
                      <a:pt x="283" y="39"/>
                    </a:lnTo>
                    <a:lnTo>
                      <a:pt x="286" y="36"/>
                    </a:lnTo>
                    <a:lnTo>
                      <a:pt x="288" y="31"/>
                    </a:lnTo>
                    <a:lnTo>
                      <a:pt x="289" y="28"/>
                    </a:lnTo>
                    <a:lnTo>
                      <a:pt x="289" y="24"/>
                    </a:lnTo>
                    <a:lnTo>
                      <a:pt x="289" y="24"/>
                    </a:lnTo>
                    <a:lnTo>
                      <a:pt x="289" y="20"/>
                    </a:lnTo>
                    <a:lnTo>
                      <a:pt x="288" y="15"/>
                    </a:lnTo>
                    <a:lnTo>
                      <a:pt x="286" y="11"/>
                    </a:lnTo>
                    <a:lnTo>
                      <a:pt x="282" y="8"/>
                    </a:lnTo>
                    <a:lnTo>
                      <a:pt x="279" y="4"/>
                    </a:lnTo>
                    <a:lnTo>
                      <a:pt x="275" y="2"/>
                    </a:lnTo>
                    <a:lnTo>
                      <a:pt x="270" y="1"/>
                    </a:lnTo>
                    <a:lnTo>
                      <a:pt x="266" y="0"/>
                    </a:lnTo>
                    <a:lnTo>
                      <a:pt x="266" y="0"/>
                    </a:lnTo>
                    <a:lnTo>
                      <a:pt x="261" y="1"/>
                    </a:lnTo>
                    <a:lnTo>
                      <a:pt x="256" y="2"/>
                    </a:lnTo>
                    <a:lnTo>
                      <a:pt x="253" y="4"/>
                    </a:lnTo>
                    <a:lnTo>
                      <a:pt x="249" y="8"/>
                    </a:lnTo>
                    <a:lnTo>
                      <a:pt x="247" y="11"/>
                    </a:lnTo>
                    <a:lnTo>
                      <a:pt x="245" y="15"/>
                    </a:lnTo>
                    <a:lnTo>
                      <a:pt x="242" y="20"/>
                    </a:lnTo>
                    <a:lnTo>
                      <a:pt x="242" y="24"/>
                    </a:lnTo>
                    <a:lnTo>
                      <a:pt x="242" y="24"/>
                    </a:lnTo>
                    <a:lnTo>
                      <a:pt x="242" y="28"/>
                    </a:lnTo>
                    <a:lnTo>
                      <a:pt x="243" y="31"/>
                    </a:lnTo>
                    <a:lnTo>
                      <a:pt x="246" y="36"/>
                    </a:lnTo>
                    <a:lnTo>
                      <a:pt x="248" y="39"/>
                    </a:lnTo>
                    <a:lnTo>
                      <a:pt x="248" y="39"/>
                    </a:lnTo>
                    <a:lnTo>
                      <a:pt x="209" y="41"/>
                    </a:lnTo>
                    <a:lnTo>
                      <a:pt x="171" y="44"/>
                    </a:lnTo>
                    <a:lnTo>
                      <a:pt x="135" y="51"/>
                    </a:lnTo>
                    <a:lnTo>
                      <a:pt x="102" y="60"/>
                    </a:lnTo>
                    <a:lnTo>
                      <a:pt x="102" y="60"/>
                    </a:lnTo>
                    <a:lnTo>
                      <a:pt x="100" y="61"/>
                    </a:lnTo>
                    <a:lnTo>
                      <a:pt x="98" y="63"/>
                    </a:lnTo>
                    <a:lnTo>
                      <a:pt x="98" y="63"/>
                    </a:lnTo>
                    <a:lnTo>
                      <a:pt x="97" y="65"/>
                    </a:lnTo>
                    <a:lnTo>
                      <a:pt x="97" y="67"/>
                    </a:lnTo>
                    <a:lnTo>
                      <a:pt x="97" y="70"/>
                    </a:lnTo>
                    <a:lnTo>
                      <a:pt x="99" y="72"/>
                    </a:lnTo>
                    <a:lnTo>
                      <a:pt x="99" y="72"/>
                    </a:lnTo>
                    <a:lnTo>
                      <a:pt x="100" y="75"/>
                    </a:lnTo>
                    <a:lnTo>
                      <a:pt x="101" y="78"/>
                    </a:lnTo>
                    <a:lnTo>
                      <a:pt x="101" y="78"/>
                    </a:lnTo>
                    <a:lnTo>
                      <a:pt x="100" y="81"/>
                    </a:lnTo>
                    <a:lnTo>
                      <a:pt x="99" y="83"/>
                    </a:lnTo>
                    <a:lnTo>
                      <a:pt x="95" y="85"/>
                    </a:lnTo>
                    <a:lnTo>
                      <a:pt x="92" y="87"/>
                    </a:lnTo>
                    <a:lnTo>
                      <a:pt x="92" y="87"/>
                    </a:lnTo>
                    <a:lnTo>
                      <a:pt x="89" y="85"/>
                    </a:lnTo>
                    <a:lnTo>
                      <a:pt x="87" y="83"/>
                    </a:lnTo>
                    <a:lnTo>
                      <a:pt x="85" y="81"/>
                    </a:lnTo>
                    <a:lnTo>
                      <a:pt x="85" y="78"/>
                    </a:lnTo>
                    <a:lnTo>
                      <a:pt x="85" y="78"/>
                    </a:lnTo>
                    <a:lnTo>
                      <a:pt x="84" y="75"/>
                    </a:lnTo>
                    <a:lnTo>
                      <a:pt x="83" y="72"/>
                    </a:lnTo>
                    <a:lnTo>
                      <a:pt x="80" y="71"/>
                    </a:lnTo>
                    <a:lnTo>
                      <a:pt x="77" y="70"/>
                    </a:lnTo>
                    <a:lnTo>
                      <a:pt x="77" y="70"/>
                    </a:lnTo>
                    <a:lnTo>
                      <a:pt x="75" y="71"/>
                    </a:lnTo>
                    <a:lnTo>
                      <a:pt x="72" y="72"/>
                    </a:lnTo>
                    <a:lnTo>
                      <a:pt x="71" y="75"/>
                    </a:lnTo>
                    <a:lnTo>
                      <a:pt x="71" y="78"/>
                    </a:lnTo>
                    <a:lnTo>
                      <a:pt x="71" y="78"/>
                    </a:lnTo>
                    <a:lnTo>
                      <a:pt x="71" y="84"/>
                    </a:lnTo>
                    <a:lnTo>
                      <a:pt x="74" y="91"/>
                    </a:lnTo>
                    <a:lnTo>
                      <a:pt x="78" y="95"/>
                    </a:lnTo>
                    <a:lnTo>
                      <a:pt x="84" y="98"/>
                    </a:lnTo>
                    <a:lnTo>
                      <a:pt x="2" y="298"/>
                    </a:lnTo>
                    <a:lnTo>
                      <a:pt x="2" y="298"/>
                    </a:lnTo>
                    <a:lnTo>
                      <a:pt x="2" y="300"/>
                    </a:lnTo>
                    <a:lnTo>
                      <a:pt x="2" y="303"/>
                    </a:lnTo>
                    <a:lnTo>
                      <a:pt x="0" y="304"/>
                    </a:lnTo>
                    <a:lnTo>
                      <a:pt x="0" y="304"/>
                    </a:lnTo>
                    <a:lnTo>
                      <a:pt x="4" y="310"/>
                    </a:lnTo>
                    <a:lnTo>
                      <a:pt x="8" y="314"/>
                    </a:lnTo>
                    <a:lnTo>
                      <a:pt x="12" y="320"/>
                    </a:lnTo>
                    <a:lnTo>
                      <a:pt x="18" y="324"/>
                    </a:lnTo>
                    <a:lnTo>
                      <a:pt x="24" y="328"/>
                    </a:lnTo>
                    <a:lnTo>
                      <a:pt x="32" y="333"/>
                    </a:lnTo>
                    <a:lnTo>
                      <a:pt x="39" y="336"/>
                    </a:lnTo>
                    <a:lnTo>
                      <a:pt x="48" y="339"/>
                    </a:lnTo>
                    <a:lnTo>
                      <a:pt x="50" y="339"/>
                    </a:lnTo>
                    <a:lnTo>
                      <a:pt x="135" y="339"/>
                    </a:lnTo>
                    <a:lnTo>
                      <a:pt x="138" y="339"/>
                    </a:lnTo>
                    <a:lnTo>
                      <a:pt x="138" y="339"/>
                    </a:lnTo>
                    <a:lnTo>
                      <a:pt x="146" y="336"/>
                    </a:lnTo>
                    <a:lnTo>
                      <a:pt x="154" y="333"/>
                    </a:lnTo>
                    <a:lnTo>
                      <a:pt x="161" y="328"/>
                    </a:lnTo>
                    <a:lnTo>
                      <a:pt x="168" y="324"/>
                    </a:lnTo>
                    <a:lnTo>
                      <a:pt x="173" y="320"/>
                    </a:lnTo>
                    <a:lnTo>
                      <a:pt x="179" y="314"/>
                    </a:lnTo>
                    <a:lnTo>
                      <a:pt x="183" y="310"/>
                    </a:lnTo>
                    <a:lnTo>
                      <a:pt x="186" y="304"/>
                    </a:lnTo>
                    <a:lnTo>
                      <a:pt x="185" y="303"/>
                    </a:lnTo>
                    <a:lnTo>
                      <a:pt x="185" y="303"/>
                    </a:lnTo>
                    <a:lnTo>
                      <a:pt x="185" y="300"/>
                    </a:lnTo>
                    <a:lnTo>
                      <a:pt x="184" y="298"/>
                    </a:lnTo>
                    <a:lnTo>
                      <a:pt x="102" y="98"/>
                    </a:lnTo>
                    <a:lnTo>
                      <a:pt x="102" y="98"/>
                    </a:lnTo>
                    <a:lnTo>
                      <a:pt x="107" y="95"/>
                    </a:lnTo>
                    <a:lnTo>
                      <a:pt x="112" y="90"/>
                    </a:lnTo>
                    <a:lnTo>
                      <a:pt x="114" y="84"/>
                    </a:lnTo>
                    <a:lnTo>
                      <a:pt x="115" y="78"/>
                    </a:lnTo>
                    <a:lnTo>
                      <a:pt x="115" y="78"/>
                    </a:lnTo>
                    <a:lnTo>
                      <a:pt x="114" y="70"/>
                    </a:lnTo>
                    <a:lnTo>
                      <a:pt x="114" y="70"/>
                    </a:lnTo>
                    <a:lnTo>
                      <a:pt x="145" y="64"/>
                    </a:lnTo>
                    <a:lnTo>
                      <a:pt x="178" y="58"/>
                    </a:lnTo>
                    <a:lnTo>
                      <a:pt x="212" y="54"/>
                    </a:lnTo>
                    <a:lnTo>
                      <a:pt x="249" y="53"/>
                    </a:lnTo>
                    <a:lnTo>
                      <a:pt x="249" y="211"/>
                    </a:lnTo>
                    <a:lnTo>
                      <a:pt x="249" y="211"/>
                    </a:lnTo>
                    <a:lnTo>
                      <a:pt x="246" y="222"/>
                    </a:lnTo>
                    <a:lnTo>
                      <a:pt x="243" y="233"/>
                    </a:lnTo>
                    <a:lnTo>
                      <a:pt x="241" y="244"/>
                    </a:lnTo>
                    <a:lnTo>
                      <a:pt x="241" y="255"/>
                    </a:lnTo>
                    <a:lnTo>
                      <a:pt x="241" y="267"/>
                    </a:lnTo>
                    <a:lnTo>
                      <a:pt x="243" y="278"/>
                    </a:lnTo>
                    <a:lnTo>
                      <a:pt x="246" y="288"/>
                    </a:lnTo>
                    <a:lnTo>
                      <a:pt x="249" y="299"/>
                    </a:lnTo>
                    <a:lnTo>
                      <a:pt x="249" y="299"/>
                    </a:lnTo>
                    <a:lnTo>
                      <a:pt x="249" y="300"/>
                    </a:lnTo>
                    <a:lnTo>
                      <a:pt x="249" y="341"/>
                    </a:lnTo>
                    <a:lnTo>
                      <a:pt x="249" y="341"/>
                    </a:lnTo>
                    <a:lnTo>
                      <a:pt x="249" y="346"/>
                    </a:lnTo>
                    <a:lnTo>
                      <a:pt x="248" y="352"/>
                    </a:lnTo>
                    <a:lnTo>
                      <a:pt x="246" y="358"/>
                    </a:lnTo>
                    <a:lnTo>
                      <a:pt x="242" y="364"/>
                    </a:lnTo>
                    <a:lnTo>
                      <a:pt x="238" y="371"/>
                    </a:lnTo>
                    <a:lnTo>
                      <a:pt x="230" y="376"/>
                    </a:lnTo>
                    <a:lnTo>
                      <a:pt x="222" y="381"/>
                    </a:lnTo>
                    <a:lnTo>
                      <a:pt x="210" y="385"/>
                    </a:lnTo>
                    <a:lnTo>
                      <a:pt x="206" y="386"/>
                    </a:lnTo>
                    <a:lnTo>
                      <a:pt x="205" y="391"/>
                    </a:lnTo>
                    <a:lnTo>
                      <a:pt x="192" y="391"/>
                    </a:lnTo>
                    <a:lnTo>
                      <a:pt x="192" y="429"/>
                    </a:lnTo>
                    <a:lnTo>
                      <a:pt x="186" y="429"/>
                    </a:lnTo>
                    <a:lnTo>
                      <a:pt x="186" y="467"/>
                    </a:lnTo>
                    <a:lnTo>
                      <a:pt x="345" y="467"/>
                    </a:lnTo>
                    <a:lnTo>
                      <a:pt x="345" y="429"/>
                    </a:lnTo>
                    <a:lnTo>
                      <a:pt x="340" y="429"/>
                    </a:lnTo>
                    <a:lnTo>
                      <a:pt x="340" y="391"/>
                    </a:lnTo>
                    <a:lnTo>
                      <a:pt x="327" y="391"/>
                    </a:lnTo>
                    <a:lnTo>
                      <a:pt x="327" y="386"/>
                    </a:lnTo>
                    <a:lnTo>
                      <a:pt x="321" y="385"/>
                    </a:lnTo>
                    <a:lnTo>
                      <a:pt x="321" y="385"/>
                    </a:lnTo>
                    <a:lnTo>
                      <a:pt x="311" y="382"/>
                    </a:lnTo>
                    <a:lnTo>
                      <a:pt x="304" y="379"/>
                    </a:lnTo>
                    <a:lnTo>
                      <a:pt x="297" y="375"/>
                    </a:lnTo>
                    <a:lnTo>
                      <a:pt x="292" y="371"/>
                    </a:lnTo>
                    <a:lnTo>
                      <a:pt x="288" y="364"/>
                    </a:lnTo>
                    <a:lnTo>
                      <a:pt x="286" y="358"/>
                    </a:lnTo>
                    <a:lnTo>
                      <a:pt x="283" y="350"/>
                    </a:lnTo>
                    <a:lnTo>
                      <a:pt x="282" y="341"/>
                    </a:lnTo>
                    <a:lnTo>
                      <a:pt x="282" y="299"/>
                    </a:lnTo>
                    <a:lnTo>
                      <a:pt x="282" y="299"/>
                    </a:lnTo>
                    <a:lnTo>
                      <a:pt x="286" y="288"/>
                    </a:lnTo>
                    <a:lnTo>
                      <a:pt x="289" y="278"/>
                    </a:lnTo>
                    <a:lnTo>
                      <a:pt x="290" y="266"/>
                    </a:lnTo>
                    <a:lnTo>
                      <a:pt x="290" y="255"/>
                    </a:lnTo>
                    <a:lnTo>
                      <a:pt x="290" y="244"/>
                    </a:lnTo>
                    <a:lnTo>
                      <a:pt x="289" y="233"/>
                    </a:lnTo>
                    <a:lnTo>
                      <a:pt x="286" y="222"/>
                    </a:lnTo>
                    <a:lnTo>
                      <a:pt x="282" y="211"/>
                    </a:lnTo>
                    <a:lnTo>
                      <a:pt x="282" y="53"/>
                    </a:lnTo>
                    <a:lnTo>
                      <a:pt x="282" y="53"/>
                    </a:lnTo>
                    <a:lnTo>
                      <a:pt x="319" y="54"/>
                    </a:lnTo>
                    <a:lnTo>
                      <a:pt x="354" y="58"/>
                    </a:lnTo>
                    <a:lnTo>
                      <a:pt x="387" y="64"/>
                    </a:lnTo>
                    <a:lnTo>
                      <a:pt x="417" y="70"/>
                    </a:lnTo>
                    <a:lnTo>
                      <a:pt x="417" y="70"/>
                    </a:lnTo>
                    <a:lnTo>
                      <a:pt x="416" y="78"/>
                    </a:lnTo>
                    <a:lnTo>
                      <a:pt x="416" y="78"/>
                    </a:lnTo>
                    <a:lnTo>
                      <a:pt x="417" y="84"/>
                    </a:lnTo>
                    <a:lnTo>
                      <a:pt x="421" y="90"/>
                    </a:lnTo>
                    <a:lnTo>
                      <a:pt x="424" y="95"/>
                    </a:lnTo>
                    <a:lnTo>
                      <a:pt x="429" y="98"/>
                    </a:lnTo>
                    <a:lnTo>
                      <a:pt x="347" y="298"/>
                    </a:lnTo>
                    <a:lnTo>
                      <a:pt x="347" y="298"/>
                    </a:lnTo>
                    <a:lnTo>
                      <a:pt x="346" y="300"/>
                    </a:lnTo>
                    <a:lnTo>
                      <a:pt x="347" y="303"/>
                    </a:lnTo>
                    <a:lnTo>
                      <a:pt x="346" y="304"/>
                    </a:lnTo>
                    <a:lnTo>
                      <a:pt x="346" y="304"/>
                    </a:lnTo>
                    <a:lnTo>
                      <a:pt x="349" y="310"/>
                    </a:lnTo>
                    <a:lnTo>
                      <a:pt x="354" y="314"/>
                    </a:lnTo>
                    <a:lnTo>
                      <a:pt x="358" y="320"/>
                    </a:lnTo>
                    <a:lnTo>
                      <a:pt x="363" y="324"/>
                    </a:lnTo>
                    <a:lnTo>
                      <a:pt x="370" y="328"/>
                    </a:lnTo>
                    <a:lnTo>
                      <a:pt x="377" y="333"/>
                    </a:lnTo>
                    <a:lnTo>
                      <a:pt x="385" y="336"/>
                    </a:lnTo>
                    <a:lnTo>
                      <a:pt x="394" y="339"/>
                    </a:lnTo>
                    <a:lnTo>
                      <a:pt x="396" y="339"/>
                    </a:lnTo>
                    <a:lnTo>
                      <a:pt x="481" y="339"/>
                    </a:lnTo>
                    <a:lnTo>
                      <a:pt x="483" y="339"/>
                    </a:lnTo>
                    <a:lnTo>
                      <a:pt x="483" y="339"/>
                    </a:lnTo>
                    <a:lnTo>
                      <a:pt x="492" y="336"/>
                    </a:lnTo>
                    <a:lnTo>
                      <a:pt x="499" y="333"/>
                    </a:lnTo>
                    <a:lnTo>
                      <a:pt x="507" y="328"/>
                    </a:lnTo>
                    <a:lnTo>
                      <a:pt x="513" y="324"/>
                    </a:lnTo>
                    <a:lnTo>
                      <a:pt x="519" y="320"/>
                    </a:lnTo>
                    <a:lnTo>
                      <a:pt x="524" y="314"/>
                    </a:lnTo>
                    <a:lnTo>
                      <a:pt x="527" y="310"/>
                    </a:lnTo>
                    <a:lnTo>
                      <a:pt x="531" y="304"/>
                    </a:lnTo>
                    <a:lnTo>
                      <a:pt x="531" y="303"/>
                    </a:lnTo>
                    <a:close/>
                    <a:moveTo>
                      <a:pt x="266" y="15"/>
                    </a:moveTo>
                    <a:lnTo>
                      <a:pt x="266" y="15"/>
                    </a:lnTo>
                    <a:lnTo>
                      <a:pt x="269" y="15"/>
                    </a:lnTo>
                    <a:lnTo>
                      <a:pt x="273" y="17"/>
                    </a:lnTo>
                    <a:lnTo>
                      <a:pt x="275" y="21"/>
                    </a:lnTo>
                    <a:lnTo>
                      <a:pt x="275" y="24"/>
                    </a:lnTo>
                    <a:lnTo>
                      <a:pt x="275" y="24"/>
                    </a:lnTo>
                    <a:lnTo>
                      <a:pt x="275" y="27"/>
                    </a:lnTo>
                    <a:lnTo>
                      <a:pt x="273" y="30"/>
                    </a:lnTo>
                    <a:lnTo>
                      <a:pt x="269" y="33"/>
                    </a:lnTo>
                    <a:lnTo>
                      <a:pt x="266" y="34"/>
                    </a:lnTo>
                    <a:lnTo>
                      <a:pt x="266" y="34"/>
                    </a:lnTo>
                    <a:lnTo>
                      <a:pt x="262" y="33"/>
                    </a:lnTo>
                    <a:lnTo>
                      <a:pt x="260" y="30"/>
                    </a:lnTo>
                    <a:lnTo>
                      <a:pt x="257" y="27"/>
                    </a:lnTo>
                    <a:lnTo>
                      <a:pt x="256" y="24"/>
                    </a:lnTo>
                    <a:lnTo>
                      <a:pt x="256" y="24"/>
                    </a:lnTo>
                    <a:lnTo>
                      <a:pt x="257" y="21"/>
                    </a:lnTo>
                    <a:lnTo>
                      <a:pt x="260" y="17"/>
                    </a:lnTo>
                    <a:lnTo>
                      <a:pt x="262" y="15"/>
                    </a:lnTo>
                    <a:lnTo>
                      <a:pt x="266" y="15"/>
                    </a:lnTo>
                    <a:lnTo>
                      <a:pt x="266" y="15"/>
                    </a:lnTo>
                    <a:close/>
                    <a:moveTo>
                      <a:pt x="134" y="325"/>
                    </a:moveTo>
                    <a:lnTo>
                      <a:pt x="51" y="325"/>
                    </a:lnTo>
                    <a:lnTo>
                      <a:pt x="51" y="325"/>
                    </a:lnTo>
                    <a:lnTo>
                      <a:pt x="41" y="322"/>
                    </a:lnTo>
                    <a:lnTo>
                      <a:pt x="34" y="318"/>
                    </a:lnTo>
                    <a:lnTo>
                      <a:pt x="26" y="313"/>
                    </a:lnTo>
                    <a:lnTo>
                      <a:pt x="21" y="308"/>
                    </a:lnTo>
                    <a:lnTo>
                      <a:pt x="166" y="308"/>
                    </a:lnTo>
                    <a:lnTo>
                      <a:pt x="166" y="308"/>
                    </a:lnTo>
                    <a:lnTo>
                      <a:pt x="159" y="313"/>
                    </a:lnTo>
                    <a:lnTo>
                      <a:pt x="152" y="318"/>
                    </a:lnTo>
                    <a:lnTo>
                      <a:pt x="144" y="322"/>
                    </a:lnTo>
                    <a:lnTo>
                      <a:pt x="134" y="325"/>
                    </a:lnTo>
                    <a:lnTo>
                      <a:pt x="134" y="325"/>
                    </a:lnTo>
                    <a:close/>
                    <a:moveTo>
                      <a:pt x="19" y="294"/>
                    </a:moveTo>
                    <a:lnTo>
                      <a:pt x="93" y="114"/>
                    </a:lnTo>
                    <a:lnTo>
                      <a:pt x="167" y="294"/>
                    </a:lnTo>
                    <a:lnTo>
                      <a:pt x="19" y="294"/>
                    </a:lnTo>
                    <a:close/>
                    <a:moveTo>
                      <a:pt x="270" y="217"/>
                    </a:moveTo>
                    <a:lnTo>
                      <a:pt x="270" y="217"/>
                    </a:lnTo>
                    <a:lnTo>
                      <a:pt x="273" y="227"/>
                    </a:lnTo>
                    <a:lnTo>
                      <a:pt x="275" y="237"/>
                    </a:lnTo>
                    <a:lnTo>
                      <a:pt x="276" y="245"/>
                    </a:lnTo>
                    <a:lnTo>
                      <a:pt x="276" y="255"/>
                    </a:lnTo>
                    <a:lnTo>
                      <a:pt x="276" y="265"/>
                    </a:lnTo>
                    <a:lnTo>
                      <a:pt x="275" y="274"/>
                    </a:lnTo>
                    <a:lnTo>
                      <a:pt x="273" y="283"/>
                    </a:lnTo>
                    <a:lnTo>
                      <a:pt x="270" y="293"/>
                    </a:lnTo>
                    <a:lnTo>
                      <a:pt x="262" y="293"/>
                    </a:lnTo>
                    <a:lnTo>
                      <a:pt x="262" y="293"/>
                    </a:lnTo>
                    <a:lnTo>
                      <a:pt x="259" y="283"/>
                    </a:lnTo>
                    <a:lnTo>
                      <a:pt x="256" y="274"/>
                    </a:lnTo>
                    <a:lnTo>
                      <a:pt x="255" y="265"/>
                    </a:lnTo>
                    <a:lnTo>
                      <a:pt x="255" y="255"/>
                    </a:lnTo>
                    <a:lnTo>
                      <a:pt x="255" y="245"/>
                    </a:lnTo>
                    <a:lnTo>
                      <a:pt x="256" y="237"/>
                    </a:lnTo>
                    <a:lnTo>
                      <a:pt x="259" y="227"/>
                    </a:lnTo>
                    <a:lnTo>
                      <a:pt x="262" y="217"/>
                    </a:lnTo>
                    <a:lnTo>
                      <a:pt x="270" y="217"/>
                    </a:lnTo>
                    <a:close/>
                    <a:moveTo>
                      <a:pt x="331" y="453"/>
                    </a:moveTo>
                    <a:lnTo>
                      <a:pt x="200" y="453"/>
                    </a:lnTo>
                    <a:lnTo>
                      <a:pt x="200" y="443"/>
                    </a:lnTo>
                    <a:lnTo>
                      <a:pt x="331" y="443"/>
                    </a:lnTo>
                    <a:lnTo>
                      <a:pt x="331" y="453"/>
                    </a:lnTo>
                    <a:close/>
                    <a:moveTo>
                      <a:pt x="207" y="429"/>
                    </a:moveTo>
                    <a:lnTo>
                      <a:pt x="207" y="406"/>
                    </a:lnTo>
                    <a:lnTo>
                      <a:pt x="326" y="406"/>
                    </a:lnTo>
                    <a:lnTo>
                      <a:pt x="326" y="429"/>
                    </a:lnTo>
                    <a:lnTo>
                      <a:pt x="207" y="429"/>
                    </a:lnTo>
                    <a:close/>
                    <a:moveTo>
                      <a:pt x="296" y="391"/>
                    </a:moveTo>
                    <a:lnTo>
                      <a:pt x="235" y="391"/>
                    </a:lnTo>
                    <a:lnTo>
                      <a:pt x="235" y="391"/>
                    </a:lnTo>
                    <a:lnTo>
                      <a:pt x="241" y="386"/>
                    </a:lnTo>
                    <a:lnTo>
                      <a:pt x="248" y="380"/>
                    </a:lnTo>
                    <a:lnTo>
                      <a:pt x="252" y="375"/>
                    </a:lnTo>
                    <a:lnTo>
                      <a:pt x="256" y="368"/>
                    </a:lnTo>
                    <a:lnTo>
                      <a:pt x="260" y="362"/>
                    </a:lnTo>
                    <a:lnTo>
                      <a:pt x="262" y="355"/>
                    </a:lnTo>
                    <a:lnTo>
                      <a:pt x="263" y="348"/>
                    </a:lnTo>
                    <a:lnTo>
                      <a:pt x="263" y="341"/>
                    </a:lnTo>
                    <a:lnTo>
                      <a:pt x="263" y="307"/>
                    </a:lnTo>
                    <a:lnTo>
                      <a:pt x="268" y="307"/>
                    </a:lnTo>
                    <a:lnTo>
                      <a:pt x="268" y="341"/>
                    </a:lnTo>
                    <a:lnTo>
                      <a:pt x="268" y="341"/>
                    </a:lnTo>
                    <a:lnTo>
                      <a:pt x="269" y="348"/>
                    </a:lnTo>
                    <a:lnTo>
                      <a:pt x="269" y="354"/>
                    </a:lnTo>
                    <a:lnTo>
                      <a:pt x="272" y="362"/>
                    </a:lnTo>
                    <a:lnTo>
                      <a:pt x="274" y="368"/>
                    </a:lnTo>
                    <a:lnTo>
                      <a:pt x="278" y="375"/>
                    </a:lnTo>
                    <a:lnTo>
                      <a:pt x="282" y="380"/>
                    </a:lnTo>
                    <a:lnTo>
                      <a:pt x="289" y="386"/>
                    </a:lnTo>
                    <a:lnTo>
                      <a:pt x="296" y="391"/>
                    </a:lnTo>
                    <a:lnTo>
                      <a:pt x="296" y="391"/>
                    </a:lnTo>
                    <a:close/>
                    <a:moveTo>
                      <a:pt x="268" y="203"/>
                    </a:moveTo>
                    <a:lnTo>
                      <a:pt x="263" y="203"/>
                    </a:lnTo>
                    <a:lnTo>
                      <a:pt x="263" y="53"/>
                    </a:lnTo>
                    <a:lnTo>
                      <a:pt x="263" y="53"/>
                    </a:lnTo>
                    <a:lnTo>
                      <a:pt x="266" y="53"/>
                    </a:lnTo>
                    <a:lnTo>
                      <a:pt x="266" y="53"/>
                    </a:lnTo>
                    <a:lnTo>
                      <a:pt x="268" y="53"/>
                    </a:lnTo>
                    <a:lnTo>
                      <a:pt x="268" y="203"/>
                    </a:lnTo>
                    <a:close/>
                    <a:moveTo>
                      <a:pt x="512" y="294"/>
                    </a:moveTo>
                    <a:lnTo>
                      <a:pt x="364" y="294"/>
                    </a:lnTo>
                    <a:lnTo>
                      <a:pt x="439" y="114"/>
                    </a:lnTo>
                    <a:lnTo>
                      <a:pt x="512" y="294"/>
                    </a:lnTo>
                    <a:close/>
                    <a:moveTo>
                      <a:pt x="480" y="325"/>
                    </a:moveTo>
                    <a:lnTo>
                      <a:pt x="397" y="325"/>
                    </a:lnTo>
                    <a:lnTo>
                      <a:pt x="397" y="325"/>
                    </a:lnTo>
                    <a:lnTo>
                      <a:pt x="387" y="322"/>
                    </a:lnTo>
                    <a:lnTo>
                      <a:pt x="380" y="318"/>
                    </a:lnTo>
                    <a:lnTo>
                      <a:pt x="372" y="313"/>
                    </a:lnTo>
                    <a:lnTo>
                      <a:pt x="367" y="308"/>
                    </a:lnTo>
                    <a:lnTo>
                      <a:pt x="511" y="308"/>
                    </a:lnTo>
                    <a:lnTo>
                      <a:pt x="511" y="308"/>
                    </a:lnTo>
                    <a:lnTo>
                      <a:pt x="505" y="313"/>
                    </a:lnTo>
                    <a:lnTo>
                      <a:pt x="497" y="318"/>
                    </a:lnTo>
                    <a:lnTo>
                      <a:pt x="490" y="322"/>
                    </a:lnTo>
                    <a:lnTo>
                      <a:pt x="480" y="325"/>
                    </a:lnTo>
                    <a:lnTo>
                      <a:pt x="480" y="32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25" name="Group 124"/>
            <p:cNvGrpSpPr/>
            <p:nvPr/>
          </p:nvGrpSpPr>
          <p:grpSpPr>
            <a:xfrm>
              <a:off x="4959358" y="2281260"/>
              <a:ext cx="317492" cy="317492"/>
              <a:chOff x="4959358" y="2281260"/>
              <a:chExt cx="317492" cy="317492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4959358" y="2281260"/>
                <a:ext cx="317492" cy="317492"/>
              </a:xfrm>
              <a:prstGeom prst="ellipse">
                <a:avLst/>
              </a:prstGeom>
              <a:solidFill>
                <a:srgbClr val="B04474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97" name="Group 96"/>
              <p:cNvGrpSpPr/>
              <p:nvPr/>
            </p:nvGrpSpPr>
            <p:grpSpPr>
              <a:xfrm>
                <a:off x="5029755" y="2351843"/>
                <a:ext cx="176698" cy="176327"/>
                <a:chOff x="5138738" y="4373563"/>
                <a:chExt cx="755650" cy="754063"/>
              </a:xfrm>
              <a:solidFill>
                <a:schemeClr val="bg1"/>
              </a:solidFill>
            </p:grpSpPr>
            <p:sp>
              <p:nvSpPr>
                <p:cNvPr id="98" name="Freeform 97"/>
                <p:cNvSpPr>
                  <a:spLocks noEditPoints="1"/>
                </p:cNvSpPr>
                <p:nvPr/>
              </p:nvSpPr>
              <p:spPr bwMode="auto">
                <a:xfrm>
                  <a:off x="5138738" y="4373563"/>
                  <a:ext cx="755650" cy="754063"/>
                </a:xfrm>
                <a:custGeom>
                  <a:avLst/>
                  <a:gdLst>
                    <a:gd name="T0" fmla="*/ 214 w 476"/>
                    <a:gd name="T1" fmla="*/ 1 h 475"/>
                    <a:gd name="T2" fmla="*/ 146 w 476"/>
                    <a:gd name="T3" fmla="*/ 20 h 475"/>
                    <a:gd name="T4" fmla="*/ 87 w 476"/>
                    <a:gd name="T5" fmla="*/ 55 h 475"/>
                    <a:gd name="T6" fmla="*/ 41 w 476"/>
                    <a:gd name="T7" fmla="*/ 105 h 475"/>
                    <a:gd name="T8" fmla="*/ 11 w 476"/>
                    <a:gd name="T9" fmla="*/ 167 h 475"/>
                    <a:gd name="T10" fmla="*/ 0 w 476"/>
                    <a:gd name="T11" fmla="*/ 238 h 475"/>
                    <a:gd name="T12" fmla="*/ 6 w 476"/>
                    <a:gd name="T13" fmla="*/ 286 h 475"/>
                    <a:gd name="T14" fmla="*/ 30 w 476"/>
                    <a:gd name="T15" fmla="*/ 351 h 475"/>
                    <a:gd name="T16" fmla="*/ 71 w 476"/>
                    <a:gd name="T17" fmla="*/ 406 h 475"/>
                    <a:gd name="T18" fmla="*/ 125 w 476"/>
                    <a:gd name="T19" fmla="*/ 447 h 475"/>
                    <a:gd name="T20" fmla="*/ 190 w 476"/>
                    <a:gd name="T21" fmla="*/ 471 h 475"/>
                    <a:gd name="T22" fmla="*/ 238 w 476"/>
                    <a:gd name="T23" fmla="*/ 475 h 475"/>
                    <a:gd name="T24" fmla="*/ 309 w 476"/>
                    <a:gd name="T25" fmla="*/ 464 h 475"/>
                    <a:gd name="T26" fmla="*/ 371 w 476"/>
                    <a:gd name="T27" fmla="*/ 435 h 475"/>
                    <a:gd name="T28" fmla="*/ 422 w 476"/>
                    <a:gd name="T29" fmla="*/ 389 h 475"/>
                    <a:gd name="T30" fmla="*/ 457 w 476"/>
                    <a:gd name="T31" fmla="*/ 331 h 475"/>
                    <a:gd name="T32" fmla="*/ 474 w 476"/>
                    <a:gd name="T33" fmla="*/ 263 h 475"/>
                    <a:gd name="T34" fmla="*/ 474 w 476"/>
                    <a:gd name="T35" fmla="*/ 214 h 475"/>
                    <a:gd name="T36" fmla="*/ 457 w 476"/>
                    <a:gd name="T37" fmla="*/ 146 h 475"/>
                    <a:gd name="T38" fmla="*/ 422 w 476"/>
                    <a:gd name="T39" fmla="*/ 86 h 475"/>
                    <a:gd name="T40" fmla="*/ 371 w 476"/>
                    <a:gd name="T41" fmla="*/ 41 h 475"/>
                    <a:gd name="T42" fmla="*/ 309 w 476"/>
                    <a:gd name="T43" fmla="*/ 11 h 475"/>
                    <a:gd name="T44" fmla="*/ 238 w 476"/>
                    <a:gd name="T45" fmla="*/ 0 h 475"/>
                    <a:gd name="T46" fmla="*/ 238 w 476"/>
                    <a:gd name="T47" fmla="*/ 461 h 475"/>
                    <a:gd name="T48" fmla="*/ 172 w 476"/>
                    <a:gd name="T49" fmla="*/ 452 h 475"/>
                    <a:gd name="T50" fmla="*/ 114 w 476"/>
                    <a:gd name="T51" fmla="*/ 423 h 475"/>
                    <a:gd name="T52" fmla="*/ 66 w 476"/>
                    <a:gd name="T53" fmla="*/ 380 h 475"/>
                    <a:gd name="T54" fmla="*/ 33 w 476"/>
                    <a:gd name="T55" fmla="*/ 325 h 475"/>
                    <a:gd name="T56" fmla="*/ 15 w 476"/>
                    <a:gd name="T57" fmla="*/ 260 h 475"/>
                    <a:gd name="T58" fmla="*/ 15 w 476"/>
                    <a:gd name="T59" fmla="*/ 215 h 475"/>
                    <a:gd name="T60" fmla="*/ 33 w 476"/>
                    <a:gd name="T61" fmla="*/ 151 h 475"/>
                    <a:gd name="T62" fmla="*/ 66 w 476"/>
                    <a:gd name="T63" fmla="*/ 96 h 475"/>
                    <a:gd name="T64" fmla="*/ 114 w 476"/>
                    <a:gd name="T65" fmla="*/ 53 h 475"/>
                    <a:gd name="T66" fmla="*/ 172 w 476"/>
                    <a:gd name="T67" fmla="*/ 25 h 475"/>
                    <a:gd name="T68" fmla="*/ 238 w 476"/>
                    <a:gd name="T69" fmla="*/ 14 h 475"/>
                    <a:gd name="T70" fmla="*/ 283 w 476"/>
                    <a:gd name="T71" fmla="*/ 20 h 475"/>
                    <a:gd name="T72" fmla="*/ 345 w 476"/>
                    <a:gd name="T73" fmla="*/ 41 h 475"/>
                    <a:gd name="T74" fmla="*/ 396 w 476"/>
                    <a:gd name="T75" fmla="*/ 80 h 475"/>
                    <a:gd name="T76" fmla="*/ 435 w 476"/>
                    <a:gd name="T77" fmla="*/ 132 h 475"/>
                    <a:gd name="T78" fmla="*/ 457 w 476"/>
                    <a:gd name="T79" fmla="*/ 193 h 475"/>
                    <a:gd name="T80" fmla="*/ 462 w 476"/>
                    <a:gd name="T81" fmla="*/ 238 h 475"/>
                    <a:gd name="T82" fmla="*/ 452 w 476"/>
                    <a:gd name="T83" fmla="*/ 305 h 475"/>
                    <a:gd name="T84" fmla="*/ 424 w 476"/>
                    <a:gd name="T85" fmla="*/ 363 h 475"/>
                    <a:gd name="T86" fmla="*/ 381 w 476"/>
                    <a:gd name="T87" fmla="*/ 410 h 475"/>
                    <a:gd name="T88" fmla="*/ 325 w 476"/>
                    <a:gd name="T89" fmla="*/ 444 h 475"/>
                    <a:gd name="T90" fmla="*/ 261 w 476"/>
                    <a:gd name="T91" fmla="*/ 460 h 4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476" h="475">
                      <a:moveTo>
                        <a:pt x="238" y="0"/>
                      </a:moveTo>
                      <a:lnTo>
                        <a:pt x="238" y="0"/>
                      </a:lnTo>
                      <a:lnTo>
                        <a:pt x="214" y="1"/>
                      </a:lnTo>
                      <a:lnTo>
                        <a:pt x="190" y="5"/>
                      </a:lnTo>
                      <a:lnTo>
                        <a:pt x="168" y="11"/>
                      </a:lnTo>
                      <a:lnTo>
                        <a:pt x="146" y="20"/>
                      </a:lnTo>
                      <a:lnTo>
                        <a:pt x="125" y="29"/>
                      </a:lnTo>
                      <a:lnTo>
                        <a:pt x="105" y="41"/>
                      </a:lnTo>
                      <a:lnTo>
                        <a:pt x="87" y="55"/>
                      </a:lnTo>
                      <a:lnTo>
                        <a:pt x="71" y="70"/>
                      </a:lnTo>
                      <a:lnTo>
                        <a:pt x="54" y="86"/>
                      </a:lnTo>
                      <a:lnTo>
                        <a:pt x="41" y="105"/>
                      </a:lnTo>
                      <a:lnTo>
                        <a:pt x="30" y="125"/>
                      </a:lnTo>
                      <a:lnTo>
                        <a:pt x="19" y="146"/>
                      </a:lnTo>
                      <a:lnTo>
                        <a:pt x="11" y="167"/>
                      </a:lnTo>
                      <a:lnTo>
                        <a:pt x="6" y="190"/>
                      </a:lnTo>
                      <a:lnTo>
                        <a:pt x="1" y="214"/>
                      </a:lnTo>
                      <a:lnTo>
                        <a:pt x="0" y="238"/>
                      </a:lnTo>
                      <a:lnTo>
                        <a:pt x="0" y="238"/>
                      </a:lnTo>
                      <a:lnTo>
                        <a:pt x="1" y="263"/>
                      </a:lnTo>
                      <a:lnTo>
                        <a:pt x="6" y="286"/>
                      </a:lnTo>
                      <a:lnTo>
                        <a:pt x="11" y="309"/>
                      </a:lnTo>
                      <a:lnTo>
                        <a:pt x="19" y="331"/>
                      </a:lnTo>
                      <a:lnTo>
                        <a:pt x="30" y="351"/>
                      </a:lnTo>
                      <a:lnTo>
                        <a:pt x="41" y="371"/>
                      </a:lnTo>
                      <a:lnTo>
                        <a:pt x="54" y="389"/>
                      </a:lnTo>
                      <a:lnTo>
                        <a:pt x="71" y="406"/>
                      </a:lnTo>
                      <a:lnTo>
                        <a:pt x="87" y="421"/>
                      </a:lnTo>
                      <a:lnTo>
                        <a:pt x="105" y="435"/>
                      </a:lnTo>
                      <a:lnTo>
                        <a:pt x="125" y="447"/>
                      </a:lnTo>
                      <a:lnTo>
                        <a:pt x="146" y="457"/>
                      </a:lnTo>
                      <a:lnTo>
                        <a:pt x="168" y="464"/>
                      </a:lnTo>
                      <a:lnTo>
                        <a:pt x="190" y="471"/>
                      </a:lnTo>
                      <a:lnTo>
                        <a:pt x="214" y="474"/>
                      </a:lnTo>
                      <a:lnTo>
                        <a:pt x="238" y="475"/>
                      </a:lnTo>
                      <a:lnTo>
                        <a:pt x="238" y="475"/>
                      </a:lnTo>
                      <a:lnTo>
                        <a:pt x="263" y="474"/>
                      </a:lnTo>
                      <a:lnTo>
                        <a:pt x="285" y="471"/>
                      </a:lnTo>
                      <a:lnTo>
                        <a:pt x="309" y="464"/>
                      </a:lnTo>
                      <a:lnTo>
                        <a:pt x="331" y="457"/>
                      </a:lnTo>
                      <a:lnTo>
                        <a:pt x="351" y="447"/>
                      </a:lnTo>
                      <a:lnTo>
                        <a:pt x="371" y="435"/>
                      </a:lnTo>
                      <a:lnTo>
                        <a:pt x="389" y="421"/>
                      </a:lnTo>
                      <a:lnTo>
                        <a:pt x="406" y="406"/>
                      </a:lnTo>
                      <a:lnTo>
                        <a:pt x="422" y="389"/>
                      </a:lnTo>
                      <a:lnTo>
                        <a:pt x="436" y="371"/>
                      </a:lnTo>
                      <a:lnTo>
                        <a:pt x="447" y="351"/>
                      </a:lnTo>
                      <a:lnTo>
                        <a:pt x="457" y="331"/>
                      </a:lnTo>
                      <a:lnTo>
                        <a:pt x="465" y="309"/>
                      </a:lnTo>
                      <a:lnTo>
                        <a:pt x="471" y="286"/>
                      </a:lnTo>
                      <a:lnTo>
                        <a:pt x="474" y="263"/>
                      </a:lnTo>
                      <a:lnTo>
                        <a:pt x="476" y="238"/>
                      </a:lnTo>
                      <a:lnTo>
                        <a:pt x="476" y="238"/>
                      </a:lnTo>
                      <a:lnTo>
                        <a:pt x="474" y="214"/>
                      </a:lnTo>
                      <a:lnTo>
                        <a:pt x="471" y="190"/>
                      </a:lnTo>
                      <a:lnTo>
                        <a:pt x="465" y="167"/>
                      </a:lnTo>
                      <a:lnTo>
                        <a:pt x="457" y="146"/>
                      </a:lnTo>
                      <a:lnTo>
                        <a:pt x="447" y="125"/>
                      </a:lnTo>
                      <a:lnTo>
                        <a:pt x="436" y="105"/>
                      </a:lnTo>
                      <a:lnTo>
                        <a:pt x="422" y="86"/>
                      </a:lnTo>
                      <a:lnTo>
                        <a:pt x="406" y="70"/>
                      </a:lnTo>
                      <a:lnTo>
                        <a:pt x="389" y="55"/>
                      </a:lnTo>
                      <a:lnTo>
                        <a:pt x="371" y="41"/>
                      </a:lnTo>
                      <a:lnTo>
                        <a:pt x="351" y="29"/>
                      </a:lnTo>
                      <a:lnTo>
                        <a:pt x="331" y="20"/>
                      </a:lnTo>
                      <a:lnTo>
                        <a:pt x="309" y="11"/>
                      </a:lnTo>
                      <a:lnTo>
                        <a:pt x="285" y="5"/>
                      </a:lnTo>
                      <a:lnTo>
                        <a:pt x="263" y="1"/>
                      </a:lnTo>
                      <a:lnTo>
                        <a:pt x="238" y="0"/>
                      </a:lnTo>
                      <a:lnTo>
                        <a:pt x="238" y="0"/>
                      </a:lnTo>
                      <a:close/>
                      <a:moveTo>
                        <a:pt x="238" y="461"/>
                      </a:moveTo>
                      <a:lnTo>
                        <a:pt x="238" y="461"/>
                      </a:lnTo>
                      <a:lnTo>
                        <a:pt x="215" y="460"/>
                      </a:lnTo>
                      <a:lnTo>
                        <a:pt x="194" y="457"/>
                      </a:lnTo>
                      <a:lnTo>
                        <a:pt x="172" y="452"/>
                      </a:lnTo>
                      <a:lnTo>
                        <a:pt x="152" y="444"/>
                      </a:lnTo>
                      <a:lnTo>
                        <a:pt x="132" y="434"/>
                      </a:lnTo>
                      <a:lnTo>
                        <a:pt x="114" y="423"/>
                      </a:lnTo>
                      <a:lnTo>
                        <a:pt x="96" y="410"/>
                      </a:lnTo>
                      <a:lnTo>
                        <a:pt x="80" y="396"/>
                      </a:lnTo>
                      <a:lnTo>
                        <a:pt x="66" y="380"/>
                      </a:lnTo>
                      <a:lnTo>
                        <a:pt x="53" y="363"/>
                      </a:lnTo>
                      <a:lnTo>
                        <a:pt x="41" y="345"/>
                      </a:lnTo>
                      <a:lnTo>
                        <a:pt x="33" y="325"/>
                      </a:lnTo>
                      <a:lnTo>
                        <a:pt x="25" y="305"/>
                      </a:lnTo>
                      <a:lnTo>
                        <a:pt x="19" y="283"/>
                      </a:lnTo>
                      <a:lnTo>
                        <a:pt x="15" y="260"/>
                      </a:lnTo>
                      <a:lnTo>
                        <a:pt x="14" y="238"/>
                      </a:lnTo>
                      <a:lnTo>
                        <a:pt x="14" y="238"/>
                      </a:lnTo>
                      <a:lnTo>
                        <a:pt x="15" y="215"/>
                      </a:lnTo>
                      <a:lnTo>
                        <a:pt x="19" y="193"/>
                      </a:lnTo>
                      <a:lnTo>
                        <a:pt x="25" y="172"/>
                      </a:lnTo>
                      <a:lnTo>
                        <a:pt x="33" y="151"/>
                      </a:lnTo>
                      <a:lnTo>
                        <a:pt x="41" y="132"/>
                      </a:lnTo>
                      <a:lnTo>
                        <a:pt x="53" y="113"/>
                      </a:lnTo>
                      <a:lnTo>
                        <a:pt x="66" y="96"/>
                      </a:lnTo>
                      <a:lnTo>
                        <a:pt x="80" y="80"/>
                      </a:lnTo>
                      <a:lnTo>
                        <a:pt x="96" y="66"/>
                      </a:lnTo>
                      <a:lnTo>
                        <a:pt x="114" y="53"/>
                      </a:lnTo>
                      <a:lnTo>
                        <a:pt x="132" y="41"/>
                      </a:lnTo>
                      <a:lnTo>
                        <a:pt x="152" y="32"/>
                      </a:lnTo>
                      <a:lnTo>
                        <a:pt x="172" y="25"/>
                      </a:lnTo>
                      <a:lnTo>
                        <a:pt x="194" y="20"/>
                      </a:lnTo>
                      <a:lnTo>
                        <a:pt x="215" y="15"/>
                      </a:lnTo>
                      <a:lnTo>
                        <a:pt x="238" y="14"/>
                      </a:lnTo>
                      <a:lnTo>
                        <a:pt x="238" y="14"/>
                      </a:lnTo>
                      <a:lnTo>
                        <a:pt x="261" y="15"/>
                      </a:lnTo>
                      <a:lnTo>
                        <a:pt x="283" y="20"/>
                      </a:lnTo>
                      <a:lnTo>
                        <a:pt x="305" y="25"/>
                      </a:lnTo>
                      <a:lnTo>
                        <a:pt x="325" y="32"/>
                      </a:lnTo>
                      <a:lnTo>
                        <a:pt x="345" y="41"/>
                      </a:lnTo>
                      <a:lnTo>
                        <a:pt x="363" y="53"/>
                      </a:lnTo>
                      <a:lnTo>
                        <a:pt x="381" y="66"/>
                      </a:lnTo>
                      <a:lnTo>
                        <a:pt x="396" y="80"/>
                      </a:lnTo>
                      <a:lnTo>
                        <a:pt x="411" y="96"/>
                      </a:lnTo>
                      <a:lnTo>
                        <a:pt x="424" y="113"/>
                      </a:lnTo>
                      <a:lnTo>
                        <a:pt x="435" y="132"/>
                      </a:lnTo>
                      <a:lnTo>
                        <a:pt x="444" y="151"/>
                      </a:lnTo>
                      <a:lnTo>
                        <a:pt x="452" y="172"/>
                      </a:lnTo>
                      <a:lnTo>
                        <a:pt x="457" y="193"/>
                      </a:lnTo>
                      <a:lnTo>
                        <a:pt x="460" y="215"/>
                      </a:lnTo>
                      <a:lnTo>
                        <a:pt x="462" y="238"/>
                      </a:lnTo>
                      <a:lnTo>
                        <a:pt x="462" y="238"/>
                      </a:lnTo>
                      <a:lnTo>
                        <a:pt x="460" y="260"/>
                      </a:lnTo>
                      <a:lnTo>
                        <a:pt x="457" y="283"/>
                      </a:lnTo>
                      <a:lnTo>
                        <a:pt x="452" y="305"/>
                      </a:lnTo>
                      <a:lnTo>
                        <a:pt x="444" y="325"/>
                      </a:lnTo>
                      <a:lnTo>
                        <a:pt x="435" y="345"/>
                      </a:lnTo>
                      <a:lnTo>
                        <a:pt x="424" y="363"/>
                      </a:lnTo>
                      <a:lnTo>
                        <a:pt x="411" y="380"/>
                      </a:lnTo>
                      <a:lnTo>
                        <a:pt x="396" y="396"/>
                      </a:lnTo>
                      <a:lnTo>
                        <a:pt x="381" y="410"/>
                      </a:lnTo>
                      <a:lnTo>
                        <a:pt x="363" y="423"/>
                      </a:lnTo>
                      <a:lnTo>
                        <a:pt x="345" y="434"/>
                      </a:lnTo>
                      <a:lnTo>
                        <a:pt x="325" y="444"/>
                      </a:lnTo>
                      <a:lnTo>
                        <a:pt x="305" y="452"/>
                      </a:lnTo>
                      <a:lnTo>
                        <a:pt x="283" y="457"/>
                      </a:lnTo>
                      <a:lnTo>
                        <a:pt x="261" y="460"/>
                      </a:lnTo>
                      <a:lnTo>
                        <a:pt x="238" y="461"/>
                      </a:lnTo>
                      <a:lnTo>
                        <a:pt x="238" y="46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99" name="Freeform 98"/>
                <p:cNvSpPr>
                  <a:spLocks noEditPoints="1"/>
                </p:cNvSpPr>
                <p:nvPr/>
              </p:nvSpPr>
              <p:spPr bwMode="auto">
                <a:xfrm>
                  <a:off x="5189538" y="4422775"/>
                  <a:ext cx="654050" cy="655638"/>
                </a:xfrm>
                <a:custGeom>
                  <a:avLst/>
                  <a:gdLst>
                    <a:gd name="T0" fmla="*/ 185 w 412"/>
                    <a:gd name="T1" fmla="*/ 1 h 413"/>
                    <a:gd name="T2" fmla="*/ 126 w 412"/>
                    <a:gd name="T3" fmla="*/ 17 h 413"/>
                    <a:gd name="T4" fmla="*/ 75 w 412"/>
                    <a:gd name="T5" fmla="*/ 48 h 413"/>
                    <a:gd name="T6" fmla="*/ 35 w 412"/>
                    <a:gd name="T7" fmla="*/ 92 h 413"/>
                    <a:gd name="T8" fmla="*/ 9 w 412"/>
                    <a:gd name="T9" fmla="*/ 146 h 413"/>
                    <a:gd name="T10" fmla="*/ 0 w 412"/>
                    <a:gd name="T11" fmla="*/ 207 h 413"/>
                    <a:gd name="T12" fmla="*/ 4 w 412"/>
                    <a:gd name="T13" fmla="*/ 249 h 413"/>
                    <a:gd name="T14" fmla="*/ 25 w 412"/>
                    <a:gd name="T15" fmla="*/ 305 h 413"/>
                    <a:gd name="T16" fmla="*/ 60 w 412"/>
                    <a:gd name="T17" fmla="*/ 352 h 413"/>
                    <a:gd name="T18" fmla="*/ 108 w 412"/>
                    <a:gd name="T19" fmla="*/ 388 h 413"/>
                    <a:gd name="T20" fmla="*/ 165 w 412"/>
                    <a:gd name="T21" fmla="*/ 409 h 413"/>
                    <a:gd name="T22" fmla="*/ 206 w 412"/>
                    <a:gd name="T23" fmla="*/ 413 h 413"/>
                    <a:gd name="T24" fmla="*/ 268 w 412"/>
                    <a:gd name="T25" fmla="*/ 404 h 413"/>
                    <a:gd name="T26" fmla="*/ 322 w 412"/>
                    <a:gd name="T27" fmla="*/ 378 h 413"/>
                    <a:gd name="T28" fmla="*/ 365 w 412"/>
                    <a:gd name="T29" fmla="*/ 338 h 413"/>
                    <a:gd name="T30" fmla="*/ 396 w 412"/>
                    <a:gd name="T31" fmla="*/ 288 h 413"/>
                    <a:gd name="T32" fmla="*/ 411 w 412"/>
                    <a:gd name="T33" fmla="*/ 228 h 413"/>
                    <a:gd name="T34" fmla="*/ 411 w 412"/>
                    <a:gd name="T35" fmla="*/ 186 h 413"/>
                    <a:gd name="T36" fmla="*/ 396 w 412"/>
                    <a:gd name="T37" fmla="*/ 127 h 413"/>
                    <a:gd name="T38" fmla="*/ 365 w 412"/>
                    <a:gd name="T39" fmla="*/ 76 h 413"/>
                    <a:gd name="T40" fmla="*/ 322 w 412"/>
                    <a:gd name="T41" fmla="*/ 36 h 413"/>
                    <a:gd name="T42" fmla="*/ 268 w 412"/>
                    <a:gd name="T43" fmla="*/ 10 h 413"/>
                    <a:gd name="T44" fmla="*/ 206 w 412"/>
                    <a:gd name="T45" fmla="*/ 0 h 413"/>
                    <a:gd name="T46" fmla="*/ 206 w 412"/>
                    <a:gd name="T47" fmla="*/ 399 h 413"/>
                    <a:gd name="T48" fmla="*/ 149 w 412"/>
                    <a:gd name="T49" fmla="*/ 390 h 413"/>
                    <a:gd name="T50" fmla="*/ 99 w 412"/>
                    <a:gd name="T51" fmla="*/ 367 h 413"/>
                    <a:gd name="T52" fmla="*/ 58 w 412"/>
                    <a:gd name="T53" fmla="*/ 329 h 413"/>
                    <a:gd name="T54" fmla="*/ 29 w 412"/>
                    <a:gd name="T55" fmla="*/ 281 h 413"/>
                    <a:gd name="T56" fmla="*/ 15 w 412"/>
                    <a:gd name="T57" fmla="*/ 226 h 413"/>
                    <a:gd name="T58" fmla="*/ 15 w 412"/>
                    <a:gd name="T59" fmla="*/ 187 h 413"/>
                    <a:gd name="T60" fmla="*/ 29 w 412"/>
                    <a:gd name="T61" fmla="*/ 132 h 413"/>
                    <a:gd name="T62" fmla="*/ 58 w 412"/>
                    <a:gd name="T63" fmla="*/ 85 h 413"/>
                    <a:gd name="T64" fmla="*/ 99 w 412"/>
                    <a:gd name="T65" fmla="*/ 48 h 413"/>
                    <a:gd name="T66" fmla="*/ 149 w 412"/>
                    <a:gd name="T67" fmla="*/ 24 h 413"/>
                    <a:gd name="T68" fmla="*/ 206 w 412"/>
                    <a:gd name="T69" fmla="*/ 16 h 413"/>
                    <a:gd name="T70" fmla="*/ 245 w 412"/>
                    <a:gd name="T71" fmla="*/ 19 h 413"/>
                    <a:gd name="T72" fmla="*/ 298 w 412"/>
                    <a:gd name="T73" fmla="*/ 38 h 413"/>
                    <a:gd name="T74" fmla="*/ 342 w 412"/>
                    <a:gd name="T75" fmla="*/ 72 h 413"/>
                    <a:gd name="T76" fmla="*/ 374 w 412"/>
                    <a:gd name="T77" fmla="*/ 116 h 413"/>
                    <a:gd name="T78" fmla="*/ 394 w 412"/>
                    <a:gd name="T79" fmla="*/ 169 h 413"/>
                    <a:gd name="T80" fmla="*/ 398 w 412"/>
                    <a:gd name="T81" fmla="*/ 207 h 413"/>
                    <a:gd name="T82" fmla="*/ 390 w 412"/>
                    <a:gd name="T83" fmla="*/ 264 h 413"/>
                    <a:gd name="T84" fmla="*/ 366 w 412"/>
                    <a:gd name="T85" fmla="*/ 315 h 413"/>
                    <a:gd name="T86" fmla="*/ 328 w 412"/>
                    <a:gd name="T87" fmla="*/ 355 h 413"/>
                    <a:gd name="T88" fmla="*/ 280 w 412"/>
                    <a:gd name="T89" fmla="*/ 384 h 413"/>
                    <a:gd name="T90" fmla="*/ 225 w 412"/>
                    <a:gd name="T91" fmla="*/ 398 h 4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412" h="413">
                      <a:moveTo>
                        <a:pt x="206" y="0"/>
                      </a:moveTo>
                      <a:lnTo>
                        <a:pt x="206" y="0"/>
                      </a:lnTo>
                      <a:lnTo>
                        <a:pt x="185" y="1"/>
                      </a:lnTo>
                      <a:lnTo>
                        <a:pt x="165" y="5"/>
                      </a:lnTo>
                      <a:lnTo>
                        <a:pt x="144" y="10"/>
                      </a:lnTo>
                      <a:lnTo>
                        <a:pt x="126" y="17"/>
                      </a:lnTo>
                      <a:lnTo>
                        <a:pt x="108" y="26"/>
                      </a:lnTo>
                      <a:lnTo>
                        <a:pt x="91" y="36"/>
                      </a:lnTo>
                      <a:lnTo>
                        <a:pt x="75" y="48"/>
                      </a:lnTo>
                      <a:lnTo>
                        <a:pt x="60" y="61"/>
                      </a:lnTo>
                      <a:lnTo>
                        <a:pt x="47" y="76"/>
                      </a:lnTo>
                      <a:lnTo>
                        <a:pt x="35" y="92"/>
                      </a:lnTo>
                      <a:lnTo>
                        <a:pt x="25" y="108"/>
                      </a:lnTo>
                      <a:lnTo>
                        <a:pt x="16" y="127"/>
                      </a:lnTo>
                      <a:lnTo>
                        <a:pt x="9" y="146"/>
                      </a:lnTo>
                      <a:lnTo>
                        <a:pt x="4" y="166"/>
                      </a:lnTo>
                      <a:lnTo>
                        <a:pt x="1" y="186"/>
                      </a:lnTo>
                      <a:lnTo>
                        <a:pt x="0" y="207"/>
                      </a:lnTo>
                      <a:lnTo>
                        <a:pt x="0" y="207"/>
                      </a:lnTo>
                      <a:lnTo>
                        <a:pt x="1" y="228"/>
                      </a:lnTo>
                      <a:lnTo>
                        <a:pt x="4" y="249"/>
                      </a:lnTo>
                      <a:lnTo>
                        <a:pt x="9" y="268"/>
                      </a:lnTo>
                      <a:lnTo>
                        <a:pt x="16" y="288"/>
                      </a:lnTo>
                      <a:lnTo>
                        <a:pt x="25" y="305"/>
                      </a:lnTo>
                      <a:lnTo>
                        <a:pt x="35" y="322"/>
                      </a:lnTo>
                      <a:lnTo>
                        <a:pt x="47" y="338"/>
                      </a:lnTo>
                      <a:lnTo>
                        <a:pt x="60" y="352"/>
                      </a:lnTo>
                      <a:lnTo>
                        <a:pt x="75" y="367"/>
                      </a:lnTo>
                      <a:lnTo>
                        <a:pt x="91" y="378"/>
                      </a:lnTo>
                      <a:lnTo>
                        <a:pt x="108" y="388"/>
                      </a:lnTo>
                      <a:lnTo>
                        <a:pt x="126" y="397"/>
                      </a:lnTo>
                      <a:lnTo>
                        <a:pt x="144" y="404"/>
                      </a:lnTo>
                      <a:lnTo>
                        <a:pt x="165" y="409"/>
                      </a:lnTo>
                      <a:lnTo>
                        <a:pt x="185" y="412"/>
                      </a:lnTo>
                      <a:lnTo>
                        <a:pt x="206" y="413"/>
                      </a:lnTo>
                      <a:lnTo>
                        <a:pt x="206" y="413"/>
                      </a:lnTo>
                      <a:lnTo>
                        <a:pt x="228" y="412"/>
                      </a:lnTo>
                      <a:lnTo>
                        <a:pt x="248" y="409"/>
                      </a:lnTo>
                      <a:lnTo>
                        <a:pt x="268" y="404"/>
                      </a:lnTo>
                      <a:lnTo>
                        <a:pt x="286" y="397"/>
                      </a:lnTo>
                      <a:lnTo>
                        <a:pt x="304" y="388"/>
                      </a:lnTo>
                      <a:lnTo>
                        <a:pt x="322" y="378"/>
                      </a:lnTo>
                      <a:lnTo>
                        <a:pt x="337" y="367"/>
                      </a:lnTo>
                      <a:lnTo>
                        <a:pt x="352" y="352"/>
                      </a:lnTo>
                      <a:lnTo>
                        <a:pt x="365" y="338"/>
                      </a:lnTo>
                      <a:lnTo>
                        <a:pt x="377" y="322"/>
                      </a:lnTo>
                      <a:lnTo>
                        <a:pt x="387" y="305"/>
                      </a:lnTo>
                      <a:lnTo>
                        <a:pt x="396" y="288"/>
                      </a:lnTo>
                      <a:lnTo>
                        <a:pt x="403" y="268"/>
                      </a:lnTo>
                      <a:lnTo>
                        <a:pt x="408" y="249"/>
                      </a:lnTo>
                      <a:lnTo>
                        <a:pt x="411" y="228"/>
                      </a:lnTo>
                      <a:lnTo>
                        <a:pt x="412" y="207"/>
                      </a:lnTo>
                      <a:lnTo>
                        <a:pt x="412" y="207"/>
                      </a:lnTo>
                      <a:lnTo>
                        <a:pt x="411" y="186"/>
                      </a:lnTo>
                      <a:lnTo>
                        <a:pt x="408" y="166"/>
                      </a:lnTo>
                      <a:lnTo>
                        <a:pt x="403" y="146"/>
                      </a:lnTo>
                      <a:lnTo>
                        <a:pt x="396" y="127"/>
                      </a:lnTo>
                      <a:lnTo>
                        <a:pt x="387" y="108"/>
                      </a:lnTo>
                      <a:lnTo>
                        <a:pt x="377" y="92"/>
                      </a:lnTo>
                      <a:lnTo>
                        <a:pt x="365" y="76"/>
                      </a:lnTo>
                      <a:lnTo>
                        <a:pt x="352" y="61"/>
                      </a:lnTo>
                      <a:lnTo>
                        <a:pt x="337" y="48"/>
                      </a:lnTo>
                      <a:lnTo>
                        <a:pt x="322" y="36"/>
                      </a:lnTo>
                      <a:lnTo>
                        <a:pt x="304" y="26"/>
                      </a:lnTo>
                      <a:lnTo>
                        <a:pt x="286" y="17"/>
                      </a:lnTo>
                      <a:lnTo>
                        <a:pt x="268" y="10"/>
                      </a:lnTo>
                      <a:lnTo>
                        <a:pt x="248" y="5"/>
                      </a:lnTo>
                      <a:lnTo>
                        <a:pt x="228" y="1"/>
                      </a:lnTo>
                      <a:lnTo>
                        <a:pt x="206" y="0"/>
                      </a:lnTo>
                      <a:lnTo>
                        <a:pt x="206" y="0"/>
                      </a:lnTo>
                      <a:close/>
                      <a:moveTo>
                        <a:pt x="206" y="399"/>
                      </a:moveTo>
                      <a:lnTo>
                        <a:pt x="206" y="399"/>
                      </a:lnTo>
                      <a:lnTo>
                        <a:pt x="187" y="398"/>
                      </a:lnTo>
                      <a:lnTo>
                        <a:pt x="167" y="395"/>
                      </a:lnTo>
                      <a:lnTo>
                        <a:pt x="149" y="390"/>
                      </a:lnTo>
                      <a:lnTo>
                        <a:pt x="131" y="384"/>
                      </a:lnTo>
                      <a:lnTo>
                        <a:pt x="114" y="376"/>
                      </a:lnTo>
                      <a:lnTo>
                        <a:pt x="99" y="367"/>
                      </a:lnTo>
                      <a:lnTo>
                        <a:pt x="84" y="355"/>
                      </a:lnTo>
                      <a:lnTo>
                        <a:pt x="71" y="343"/>
                      </a:lnTo>
                      <a:lnTo>
                        <a:pt x="58" y="329"/>
                      </a:lnTo>
                      <a:lnTo>
                        <a:pt x="47" y="315"/>
                      </a:lnTo>
                      <a:lnTo>
                        <a:pt x="37" y="298"/>
                      </a:lnTo>
                      <a:lnTo>
                        <a:pt x="29" y="281"/>
                      </a:lnTo>
                      <a:lnTo>
                        <a:pt x="22" y="264"/>
                      </a:lnTo>
                      <a:lnTo>
                        <a:pt x="18" y="246"/>
                      </a:lnTo>
                      <a:lnTo>
                        <a:pt x="15" y="226"/>
                      </a:lnTo>
                      <a:lnTo>
                        <a:pt x="14" y="207"/>
                      </a:lnTo>
                      <a:lnTo>
                        <a:pt x="14" y="207"/>
                      </a:lnTo>
                      <a:lnTo>
                        <a:pt x="15" y="187"/>
                      </a:lnTo>
                      <a:lnTo>
                        <a:pt x="18" y="169"/>
                      </a:lnTo>
                      <a:lnTo>
                        <a:pt x="22" y="151"/>
                      </a:lnTo>
                      <a:lnTo>
                        <a:pt x="29" y="132"/>
                      </a:lnTo>
                      <a:lnTo>
                        <a:pt x="37" y="116"/>
                      </a:lnTo>
                      <a:lnTo>
                        <a:pt x="47" y="100"/>
                      </a:lnTo>
                      <a:lnTo>
                        <a:pt x="58" y="85"/>
                      </a:lnTo>
                      <a:lnTo>
                        <a:pt x="71" y="72"/>
                      </a:lnTo>
                      <a:lnTo>
                        <a:pt x="84" y="59"/>
                      </a:lnTo>
                      <a:lnTo>
                        <a:pt x="99" y="48"/>
                      </a:lnTo>
                      <a:lnTo>
                        <a:pt x="114" y="38"/>
                      </a:lnTo>
                      <a:lnTo>
                        <a:pt x="131" y="31"/>
                      </a:lnTo>
                      <a:lnTo>
                        <a:pt x="149" y="24"/>
                      </a:lnTo>
                      <a:lnTo>
                        <a:pt x="167" y="19"/>
                      </a:lnTo>
                      <a:lnTo>
                        <a:pt x="187" y="16"/>
                      </a:lnTo>
                      <a:lnTo>
                        <a:pt x="206" y="16"/>
                      </a:lnTo>
                      <a:lnTo>
                        <a:pt x="206" y="16"/>
                      </a:lnTo>
                      <a:lnTo>
                        <a:pt x="225" y="16"/>
                      </a:lnTo>
                      <a:lnTo>
                        <a:pt x="245" y="19"/>
                      </a:lnTo>
                      <a:lnTo>
                        <a:pt x="263" y="24"/>
                      </a:lnTo>
                      <a:lnTo>
                        <a:pt x="280" y="31"/>
                      </a:lnTo>
                      <a:lnTo>
                        <a:pt x="298" y="38"/>
                      </a:lnTo>
                      <a:lnTo>
                        <a:pt x="313" y="48"/>
                      </a:lnTo>
                      <a:lnTo>
                        <a:pt x="328" y="59"/>
                      </a:lnTo>
                      <a:lnTo>
                        <a:pt x="342" y="72"/>
                      </a:lnTo>
                      <a:lnTo>
                        <a:pt x="354" y="85"/>
                      </a:lnTo>
                      <a:lnTo>
                        <a:pt x="366" y="100"/>
                      </a:lnTo>
                      <a:lnTo>
                        <a:pt x="374" y="116"/>
                      </a:lnTo>
                      <a:lnTo>
                        <a:pt x="383" y="132"/>
                      </a:lnTo>
                      <a:lnTo>
                        <a:pt x="390" y="151"/>
                      </a:lnTo>
                      <a:lnTo>
                        <a:pt x="394" y="169"/>
                      </a:lnTo>
                      <a:lnTo>
                        <a:pt x="397" y="187"/>
                      </a:lnTo>
                      <a:lnTo>
                        <a:pt x="398" y="207"/>
                      </a:lnTo>
                      <a:lnTo>
                        <a:pt x="398" y="207"/>
                      </a:lnTo>
                      <a:lnTo>
                        <a:pt x="397" y="226"/>
                      </a:lnTo>
                      <a:lnTo>
                        <a:pt x="394" y="246"/>
                      </a:lnTo>
                      <a:lnTo>
                        <a:pt x="390" y="264"/>
                      </a:lnTo>
                      <a:lnTo>
                        <a:pt x="383" y="281"/>
                      </a:lnTo>
                      <a:lnTo>
                        <a:pt x="374" y="298"/>
                      </a:lnTo>
                      <a:lnTo>
                        <a:pt x="366" y="315"/>
                      </a:lnTo>
                      <a:lnTo>
                        <a:pt x="354" y="329"/>
                      </a:lnTo>
                      <a:lnTo>
                        <a:pt x="342" y="343"/>
                      </a:lnTo>
                      <a:lnTo>
                        <a:pt x="328" y="355"/>
                      </a:lnTo>
                      <a:lnTo>
                        <a:pt x="313" y="367"/>
                      </a:lnTo>
                      <a:lnTo>
                        <a:pt x="298" y="376"/>
                      </a:lnTo>
                      <a:lnTo>
                        <a:pt x="280" y="384"/>
                      </a:lnTo>
                      <a:lnTo>
                        <a:pt x="263" y="390"/>
                      </a:lnTo>
                      <a:lnTo>
                        <a:pt x="245" y="395"/>
                      </a:lnTo>
                      <a:lnTo>
                        <a:pt x="225" y="398"/>
                      </a:lnTo>
                      <a:lnTo>
                        <a:pt x="206" y="399"/>
                      </a:lnTo>
                      <a:lnTo>
                        <a:pt x="206" y="39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0" name="Rectangle 99"/>
                <p:cNvSpPr>
                  <a:spLocks noChangeArrowheads="1"/>
                </p:cNvSpPr>
                <p:nvPr/>
              </p:nvSpPr>
              <p:spPr bwMode="auto">
                <a:xfrm>
                  <a:off x="5505450" y="4470400"/>
                  <a:ext cx="23813" cy="57150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1" name="Freeform 100"/>
                <p:cNvSpPr>
                  <a:spLocks/>
                </p:cNvSpPr>
                <p:nvPr/>
              </p:nvSpPr>
              <p:spPr bwMode="auto">
                <a:xfrm>
                  <a:off x="5365750" y="4502150"/>
                  <a:ext cx="49213" cy="61913"/>
                </a:xfrm>
                <a:custGeom>
                  <a:avLst/>
                  <a:gdLst>
                    <a:gd name="T0" fmla="*/ 31 w 31"/>
                    <a:gd name="T1" fmla="*/ 31 h 39"/>
                    <a:gd name="T2" fmla="*/ 13 w 31"/>
                    <a:gd name="T3" fmla="*/ 0 h 39"/>
                    <a:gd name="T4" fmla="*/ 0 w 31"/>
                    <a:gd name="T5" fmla="*/ 7 h 39"/>
                    <a:gd name="T6" fmla="*/ 18 w 31"/>
                    <a:gd name="T7" fmla="*/ 39 h 39"/>
                    <a:gd name="T8" fmla="*/ 31 w 31"/>
                    <a:gd name="T9" fmla="*/ 31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9">
                      <a:moveTo>
                        <a:pt x="31" y="31"/>
                      </a:moveTo>
                      <a:lnTo>
                        <a:pt x="13" y="0"/>
                      </a:lnTo>
                      <a:lnTo>
                        <a:pt x="0" y="7"/>
                      </a:lnTo>
                      <a:lnTo>
                        <a:pt x="18" y="39"/>
                      </a:lnTo>
                      <a:lnTo>
                        <a:pt x="31" y="3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2" name="Freeform 101"/>
                <p:cNvSpPr>
                  <a:spLocks/>
                </p:cNvSpPr>
                <p:nvPr/>
              </p:nvSpPr>
              <p:spPr bwMode="auto">
                <a:xfrm>
                  <a:off x="5265738" y="4600575"/>
                  <a:ext cx="63500" cy="49213"/>
                </a:xfrm>
                <a:custGeom>
                  <a:avLst/>
                  <a:gdLst>
                    <a:gd name="T0" fmla="*/ 0 w 40"/>
                    <a:gd name="T1" fmla="*/ 13 h 31"/>
                    <a:gd name="T2" fmla="*/ 33 w 40"/>
                    <a:gd name="T3" fmla="*/ 31 h 31"/>
                    <a:gd name="T4" fmla="*/ 40 w 40"/>
                    <a:gd name="T5" fmla="*/ 19 h 31"/>
                    <a:gd name="T6" fmla="*/ 8 w 40"/>
                    <a:gd name="T7" fmla="*/ 0 h 31"/>
                    <a:gd name="T8" fmla="*/ 0 w 40"/>
                    <a:gd name="T9" fmla="*/ 13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31">
                      <a:moveTo>
                        <a:pt x="0" y="13"/>
                      </a:moveTo>
                      <a:lnTo>
                        <a:pt x="33" y="31"/>
                      </a:lnTo>
                      <a:lnTo>
                        <a:pt x="40" y="19"/>
                      </a:lnTo>
                      <a:lnTo>
                        <a:pt x="8" y="0"/>
                      </a:lnTo>
                      <a:lnTo>
                        <a:pt x="0" y="1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3" name="Rectangle 102"/>
                <p:cNvSpPr>
                  <a:spLocks noChangeArrowheads="1"/>
                </p:cNvSpPr>
                <p:nvPr/>
              </p:nvSpPr>
              <p:spPr bwMode="auto">
                <a:xfrm>
                  <a:off x="5235575" y="4740275"/>
                  <a:ext cx="58738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4" name="Freeform 103"/>
                <p:cNvSpPr>
                  <a:spLocks/>
                </p:cNvSpPr>
                <p:nvPr/>
              </p:nvSpPr>
              <p:spPr bwMode="auto">
                <a:xfrm>
                  <a:off x="5265738" y="4852988"/>
                  <a:ext cx="63500" cy="49213"/>
                </a:xfrm>
                <a:custGeom>
                  <a:avLst/>
                  <a:gdLst>
                    <a:gd name="T0" fmla="*/ 0 w 40"/>
                    <a:gd name="T1" fmla="*/ 19 h 31"/>
                    <a:gd name="T2" fmla="*/ 8 w 40"/>
                    <a:gd name="T3" fmla="*/ 31 h 31"/>
                    <a:gd name="T4" fmla="*/ 40 w 40"/>
                    <a:gd name="T5" fmla="*/ 12 h 31"/>
                    <a:gd name="T6" fmla="*/ 33 w 40"/>
                    <a:gd name="T7" fmla="*/ 0 h 31"/>
                    <a:gd name="T8" fmla="*/ 0 w 40"/>
                    <a:gd name="T9" fmla="*/ 19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31">
                      <a:moveTo>
                        <a:pt x="0" y="19"/>
                      </a:moveTo>
                      <a:lnTo>
                        <a:pt x="8" y="31"/>
                      </a:lnTo>
                      <a:lnTo>
                        <a:pt x="40" y="12"/>
                      </a:lnTo>
                      <a:lnTo>
                        <a:pt x="33" y="0"/>
                      </a:lnTo>
                      <a:lnTo>
                        <a:pt x="0" y="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5" name="Freeform 104"/>
                <p:cNvSpPr>
                  <a:spLocks/>
                </p:cNvSpPr>
                <p:nvPr/>
              </p:nvSpPr>
              <p:spPr bwMode="auto">
                <a:xfrm>
                  <a:off x="5365750" y="4938713"/>
                  <a:ext cx="49213" cy="61913"/>
                </a:xfrm>
                <a:custGeom>
                  <a:avLst/>
                  <a:gdLst>
                    <a:gd name="T0" fmla="*/ 0 w 31"/>
                    <a:gd name="T1" fmla="*/ 32 h 39"/>
                    <a:gd name="T2" fmla="*/ 13 w 31"/>
                    <a:gd name="T3" fmla="*/ 39 h 39"/>
                    <a:gd name="T4" fmla="*/ 31 w 31"/>
                    <a:gd name="T5" fmla="*/ 7 h 39"/>
                    <a:gd name="T6" fmla="*/ 18 w 31"/>
                    <a:gd name="T7" fmla="*/ 0 h 39"/>
                    <a:gd name="T8" fmla="*/ 0 w 31"/>
                    <a:gd name="T9" fmla="*/ 32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9">
                      <a:moveTo>
                        <a:pt x="0" y="32"/>
                      </a:moveTo>
                      <a:lnTo>
                        <a:pt x="13" y="39"/>
                      </a:lnTo>
                      <a:lnTo>
                        <a:pt x="31" y="7"/>
                      </a:lnTo>
                      <a:lnTo>
                        <a:pt x="18" y="0"/>
                      </a:lnTo>
                      <a:lnTo>
                        <a:pt x="0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6" name="Rectangle 105"/>
                <p:cNvSpPr>
                  <a:spLocks noChangeArrowheads="1"/>
                </p:cNvSpPr>
                <p:nvPr/>
              </p:nvSpPr>
              <p:spPr bwMode="auto">
                <a:xfrm>
                  <a:off x="5505450" y="4975225"/>
                  <a:ext cx="23813" cy="5873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7" name="Freeform 106"/>
                <p:cNvSpPr>
                  <a:spLocks/>
                </p:cNvSpPr>
                <p:nvPr/>
              </p:nvSpPr>
              <p:spPr bwMode="auto">
                <a:xfrm>
                  <a:off x="5619750" y="4938713"/>
                  <a:ext cx="47625" cy="61913"/>
                </a:xfrm>
                <a:custGeom>
                  <a:avLst/>
                  <a:gdLst>
                    <a:gd name="T0" fmla="*/ 0 w 30"/>
                    <a:gd name="T1" fmla="*/ 7 h 39"/>
                    <a:gd name="T2" fmla="*/ 18 w 30"/>
                    <a:gd name="T3" fmla="*/ 39 h 39"/>
                    <a:gd name="T4" fmla="*/ 30 w 30"/>
                    <a:gd name="T5" fmla="*/ 32 h 39"/>
                    <a:gd name="T6" fmla="*/ 12 w 30"/>
                    <a:gd name="T7" fmla="*/ 0 h 39"/>
                    <a:gd name="T8" fmla="*/ 0 w 30"/>
                    <a:gd name="T9" fmla="*/ 7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" h="39">
                      <a:moveTo>
                        <a:pt x="0" y="7"/>
                      </a:moveTo>
                      <a:lnTo>
                        <a:pt x="18" y="39"/>
                      </a:lnTo>
                      <a:lnTo>
                        <a:pt x="30" y="32"/>
                      </a:lnTo>
                      <a:lnTo>
                        <a:pt x="12" y="0"/>
                      </a:lnTo>
                      <a:lnTo>
                        <a:pt x="0" y="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8" name="Freeform 107"/>
                <p:cNvSpPr>
                  <a:spLocks/>
                </p:cNvSpPr>
                <p:nvPr/>
              </p:nvSpPr>
              <p:spPr bwMode="auto">
                <a:xfrm>
                  <a:off x="5705475" y="4852988"/>
                  <a:ext cx="61913" cy="49213"/>
                </a:xfrm>
                <a:custGeom>
                  <a:avLst/>
                  <a:gdLst>
                    <a:gd name="T0" fmla="*/ 0 w 39"/>
                    <a:gd name="T1" fmla="*/ 12 h 31"/>
                    <a:gd name="T2" fmla="*/ 31 w 39"/>
                    <a:gd name="T3" fmla="*/ 31 h 31"/>
                    <a:gd name="T4" fmla="*/ 39 w 39"/>
                    <a:gd name="T5" fmla="*/ 19 h 31"/>
                    <a:gd name="T6" fmla="*/ 6 w 39"/>
                    <a:gd name="T7" fmla="*/ 0 h 31"/>
                    <a:gd name="T8" fmla="*/ 0 w 39"/>
                    <a:gd name="T9" fmla="*/ 12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31">
                      <a:moveTo>
                        <a:pt x="0" y="12"/>
                      </a:moveTo>
                      <a:lnTo>
                        <a:pt x="31" y="31"/>
                      </a:lnTo>
                      <a:lnTo>
                        <a:pt x="39" y="19"/>
                      </a:lnTo>
                      <a:lnTo>
                        <a:pt x="6" y="0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09" name="Rectangle 108"/>
                <p:cNvSpPr>
                  <a:spLocks noChangeArrowheads="1"/>
                </p:cNvSpPr>
                <p:nvPr/>
              </p:nvSpPr>
              <p:spPr bwMode="auto">
                <a:xfrm>
                  <a:off x="5738813" y="4740275"/>
                  <a:ext cx="60325" cy="22225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0" name="Freeform 109"/>
                <p:cNvSpPr>
                  <a:spLocks/>
                </p:cNvSpPr>
                <p:nvPr/>
              </p:nvSpPr>
              <p:spPr bwMode="auto">
                <a:xfrm>
                  <a:off x="5705475" y="4600575"/>
                  <a:ext cx="61913" cy="49213"/>
                </a:xfrm>
                <a:custGeom>
                  <a:avLst/>
                  <a:gdLst>
                    <a:gd name="T0" fmla="*/ 39 w 39"/>
                    <a:gd name="T1" fmla="*/ 13 h 31"/>
                    <a:gd name="T2" fmla="*/ 31 w 39"/>
                    <a:gd name="T3" fmla="*/ 0 h 31"/>
                    <a:gd name="T4" fmla="*/ 0 w 39"/>
                    <a:gd name="T5" fmla="*/ 19 h 31"/>
                    <a:gd name="T6" fmla="*/ 6 w 39"/>
                    <a:gd name="T7" fmla="*/ 31 h 31"/>
                    <a:gd name="T8" fmla="*/ 39 w 39"/>
                    <a:gd name="T9" fmla="*/ 13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31">
                      <a:moveTo>
                        <a:pt x="39" y="13"/>
                      </a:moveTo>
                      <a:lnTo>
                        <a:pt x="31" y="0"/>
                      </a:lnTo>
                      <a:lnTo>
                        <a:pt x="0" y="19"/>
                      </a:lnTo>
                      <a:lnTo>
                        <a:pt x="6" y="31"/>
                      </a:lnTo>
                      <a:lnTo>
                        <a:pt x="39" y="1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1" name="Freeform 110"/>
                <p:cNvSpPr>
                  <a:spLocks/>
                </p:cNvSpPr>
                <p:nvPr/>
              </p:nvSpPr>
              <p:spPr bwMode="auto">
                <a:xfrm>
                  <a:off x="5619750" y="4502150"/>
                  <a:ext cx="47625" cy="61913"/>
                </a:xfrm>
                <a:custGeom>
                  <a:avLst/>
                  <a:gdLst>
                    <a:gd name="T0" fmla="*/ 30 w 30"/>
                    <a:gd name="T1" fmla="*/ 7 h 39"/>
                    <a:gd name="T2" fmla="*/ 18 w 30"/>
                    <a:gd name="T3" fmla="*/ 0 h 39"/>
                    <a:gd name="T4" fmla="*/ 0 w 30"/>
                    <a:gd name="T5" fmla="*/ 31 h 39"/>
                    <a:gd name="T6" fmla="*/ 12 w 30"/>
                    <a:gd name="T7" fmla="*/ 39 h 39"/>
                    <a:gd name="T8" fmla="*/ 30 w 30"/>
                    <a:gd name="T9" fmla="*/ 7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" h="39">
                      <a:moveTo>
                        <a:pt x="30" y="7"/>
                      </a:moveTo>
                      <a:lnTo>
                        <a:pt x="18" y="0"/>
                      </a:lnTo>
                      <a:lnTo>
                        <a:pt x="0" y="31"/>
                      </a:lnTo>
                      <a:lnTo>
                        <a:pt x="12" y="39"/>
                      </a:lnTo>
                      <a:lnTo>
                        <a:pt x="30" y="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2" name="Freeform 111"/>
                <p:cNvSpPr>
                  <a:spLocks noEditPoints="1"/>
                </p:cNvSpPr>
                <p:nvPr/>
              </p:nvSpPr>
              <p:spPr bwMode="auto">
                <a:xfrm>
                  <a:off x="5373688" y="4592638"/>
                  <a:ext cx="277813" cy="187325"/>
                </a:xfrm>
                <a:custGeom>
                  <a:avLst/>
                  <a:gdLst>
                    <a:gd name="T0" fmla="*/ 175 w 175"/>
                    <a:gd name="T1" fmla="*/ 33 h 118"/>
                    <a:gd name="T2" fmla="*/ 167 w 175"/>
                    <a:gd name="T3" fmla="*/ 22 h 118"/>
                    <a:gd name="T4" fmla="*/ 98 w 175"/>
                    <a:gd name="T5" fmla="*/ 83 h 118"/>
                    <a:gd name="T6" fmla="*/ 98 w 175"/>
                    <a:gd name="T7" fmla="*/ 83 h 118"/>
                    <a:gd name="T8" fmla="*/ 94 w 175"/>
                    <a:gd name="T9" fmla="*/ 82 h 118"/>
                    <a:gd name="T10" fmla="*/ 90 w 175"/>
                    <a:gd name="T11" fmla="*/ 81 h 118"/>
                    <a:gd name="T12" fmla="*/ 90 w 175"/>
                    <a:gd name="T13" fmla="*/ 81 h 118"/>
                    <a:gd name="T14" fmla="*/ 85 w 175"/>
                    <a:gd name="T15" fmla="*/ 82 h 118"/>
                    <a:gd name="T16" fmla="*/ 11 w 175"/>
                    <a:gd name="T17" fmla="*/ 0 h 118"/>
                    <a:gd name="T18" fmla="*/ 0 w 175"/>
                    <a:gd name="T19" fmla="*/ 10 h 118"/>
                    <a:gd name="T20" fmla="*/ 74 w 175"/>
                    <a:gd name="T21" fmla="*/ 92 h 118"/>
                    <a:gd name="T22" fmla="*/ 74 w 175"/>
                    <a:gd name="T23" fmla="*/ 92 h 118"/>
                    <a:gd name="T24" fmla="*/ 73 w 175"/>
                    <a:gd name="T25" fmla="*/ 95 h 118"/>
                    <a:gd name="T26" fmla="*/ 72 w 175"/>
                    <a:gd name="T27" fmla="*/ 99 h 118"/>
                    <a:gd name="T28" fmla="*/ 72 w 175"/>
                    <a:gd name="T29" fmla="*/ 99 h 118"/>
                    <a:gd name="T30" fmla="*/ 72 w 175"/>
                    <a:gd name="T31" fmla="*/ 103 h 118"/>
                    <a:gd name="T32" fmla="*/ 73 w 175"/>
                    <a:gd name="T33" fmla="*/ 106 h 118"/>
                    <a:gd name="T34" fmla="*/ 75 w 175"/>
                    <a:gd name="T35" fmla="*/ 109 h 118"/>
                    <a:gd name="T36" fmla="*/ 77 w 175"/>
                    <a:gd name="T37" fmla="*/ 113 h 118"/>
                    <a:gd name="T38" fmla="*/ 77 w 175"/>
                    <a:gd name="T39" fmla="*/ 113 h 118"/>
                    <a:gd name="T40" fmla="*/ 79 w 175"/>
                    <a:gd name="T41" fmla="*/ 115 h 118"/>
                    <a:gd name="T42" fmla="*/ 82 w 175"/>
                    <a:gd name="T43" fmla="*/ 117 h 118"/>
                    <a:gd name="T44" fmla="*/ 87 w 175"/>
                    <a:gd name="T45" fmla="*/ 118 h 118"/>
                    <a:gd name="T46" fmla="*/ 90 w 175"/>
                    <a:gd name="T47" fmla="*/ 118 h 118"/>
                    <a:gd name="T48" fmla="*/ 90 w 175"/>
                    <a:gd name="T49" fmla="*/ 118 h 118"/>
                    <a:gd name="T50" fmla="*/ 96 w 175"/>
                    <a:gd name="T51" fmla="*/ 117 h 118"/>
                    <a:gd name="T52" fmla="*/ 102 w 175"/>
                    <a:gd name="T53" fmla="*/ 114 h 118"/>
                    <a:gd name="T54" fmla="*/ 102 w 175"/>
                    <a:gd name="T55" fmla="*/ 114 h 118"/>
                    <a:gd name="T56" fmla="*/ 106 w 175"/>
                    <a:gd name="T57" fmla="*/ 109 h 118"/>
                    <a:gd name="T58" fmla="*/ 107 w 175"/>
                    <a:gd name="T59" fmla="*/ 104 h 118"/>
                    <a:gd name="T60" fmla="*/ 108 w 175"/>
                    <a:gd name="T61" fmla="*/ 100 h 118"/>
                    <a:gd name="T62" fmla="*/ 107 w 175"/>
                    <a:gd name="T63" fmla="*/ 94 h 118"/>
                    <a:gd name="T64" fmla="*/ 175 w 175"/>
                    <a:gd name="T65" fmla="*/ 33 h 118"/>
                    <a:gd name="T66" fmla="*/ 93 w 175"/>
                    <a:gd name="T67" fmla="*/ 103 h 118"/>
                    <a:gd name="T68" fmla="*/ 93 w 175"/>
                    <a:gd name="T69" fmla="*/ 103 h 118"/>
                    <a:gd name="T70" fmla="*/ 91 w 175"/>
                    <a:gd name="T71" fmla="*/ 104 h 118"/>
                    <a:gd name="T72" fmla="*/ 90 w 175"/>
                    <a:gd name="T73" fmla="*/ 104 h 118"/>
                    <a:gd name="T74" fmla="*/ 90 w 175"/>
                    <a:gd name="T75" fmla="*/ 104 h 118"/>
                    <a:gd name="T76" fmla="*/ 89 w 175"/>
                    <a:gd name="T77" fmla="*/ 104 h 118"/>
                    <a:gd name="T78" fmla="*/ 87 w 175"/>
                    <a:gd name="T79" fmla="*/ 103 h 118"/>
                    <a:gd name="T80" fmla="*/ 87 w 175"/>
                    <a:gd name="T81" fmla="*/ 103 h 118"/>
                    <a:gd name="T82" fmla="*/ 86 w 175"/>
                    <a:gd name="T83" fmla="*/ 100 h 118"/>
                    <a:gd name="T84" fmla="*/ 86 w 175"/>
                    <a:gd name="T85" fmla="*/ 100 h 118"/>
                    <a:gd name="T86" fmla="*/ 88 w 175"/>
                    <a:gd name="T87" fmla="*/ 98 h 118"/>
                    <a:gd name="T88" fmla="*/ 88 w 175"/>
                    <a:gd name="T89" fmla="*/ 98 h 118"/>
                    <a:gd name="T90" fmla="*/ 89 w 175"/>
                    <a:gd name="T91" fmla="*/ 96 h 118"/>
                    <a:gd name="T92" fmla="*/ 90 w 175"/>
                    <a:gd name="T93" fmla="*/ 96 h 118"/>
                    <a:gd name="T94" fmla="*/ 90 w 175"/>
                    <a:gd name="T95" fmla="*/ 96 h 118"/>
                    <a:gd name="T96" fmla="*/ 91 w 175"/>
                    <a:gd name="T97" fmla="*/ 96 h 118"/>
                    <a:gd name="T98" fmla="*/ 93 w 175"/>
                    <a:gd name="T99" fmla="*/ 98 h 118"/>
                    <a:gd name="T100" fmla="*/ 93 w 175"/>
                    <a:gd name="T101" fmla="*/ 98 h 118"/>
                    <a:gd name="T102" fmla="*/ 94 w 175"/>
                    <a:gd name="T103" fmla="*/ 101 h 118"/>
                    <a:gd name="T104" fmla="*/ 93 w 175"/>
                    <a:gd name="T105" fmla="*/ 103 h 118"/>
                    <a:gd name="T106" fmla="*/ 93 w 175"/>
                    <a:gd name="T107" fmla="*/ 103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75" h="118">
                      <a:moveTo>
                        <a:pt x="175" y="33"/>
                      </a:moveTo>
                      <a:lnTo>
                        <a:pt x="167" y="22"/>
                      </a:lnTo>
                      <a:lnTo>
                        <a:pt x="98" y="83"/>
                      </a:lnTo>
                      <a:lnTo>
                        <a:pt x="98" y="83"/>
                      </a:lnTo>
                      <a:lnTo>
                        <a:pt x="94" y="82"/>
                      </a:lnTo>
                      <a:lnTo>
                        <a:pt x="90" y="81"/>
                      </a:lnTo>
                      <a:lnTo>
                        <a:pt x="90" y="81"/>
                      </a:lnTo>
                      <a:lnTo>
                        <a:pt x="85" y="82"/>
                      </a:lnTo>
                      <a:lnTo>
                        <a:pt x="11" y="0"/>
                      </a:lnTo>
                      <a:lnTo>
                        <a:pt x="0" y="10"/>
                      </a:lnTo>
                      <a:lnTo>
                        <a:pt x="74" y="92"/>
                      </a:lnTo>
                      <a:lnTo>
                        <a:pt x="74" y="92"/>
                      </a:lnTo>
                      <a:lnTo>
                        <a:pt x="73" y="95"/>
                      </a:lnTo>
                      <a:lnTo>
                        <a:pt x="72" y="99"/>
                      </a:lnTo>
                      <a:lnTo>
                        <a:pt x="72" y="99"/>
                      </a:lnTo>
                      <a:lnTo>
                        <a:pt x="72" y="103"/>
                      </a:lnTo>
                      <a:lnTo>
                        <a:pt x="73" y="106"/>
                      </a:lnTo>
                      <a:lnTo>
                        <a:pt x="75" y="109"/>
                      </a:lnTo>
                      <a:lnTo>
                        <a:pt x="77" y="113"/>
                      </a:lnTo>
                      <a:lnTo>
                        <a:pt x="77" y="113"/>
                      </a:lnTo>
                      <a:lnTo>
                        <a:pt x="79" y="115"/>
                      </a:lnTo>
                      <a:lnTo>
                        <a:pt x="82" y="117"/>
                      </a:lnTo>
                      <a:lnTo>
                        <a:pt x="87" y="118"/>
                      </a:lnTo>
                      <a:lnTo>
                        <a:pt x="90" y="118"/>
                      </a:lnTo>
                      <a:lnTo>
                        <a:pt x="90" y="118"/>
                      </a:lnTo>
                      <a:lnTo>
                        <a:pt x="96" y="117"/>
                      </a:lnTo>
                      <a:lnTo>
                        <a:pt x="102" y="114"/>
                      </a:lnTo>
                      <a:lnTo>
                        <a:pt x="102" y="114"/>
                      </a:lnTo>
                      <a:lnTo>
                        <a:pt x="106" y="109"/>
                      </a:lnTo>
                      <a:lnTo>
                        <a:pt x="107" y="104"/>
                      </a:lnTo>
                      <a:lnTo>
                        <a:pt x="108" y="100"/>
                      </a:lnTo>
                      <a:lnTo>
                        <a:pt x="107" y="94"/>
                      </a:lnTo>
                      <a:lnTo>
                        <a:pt x="175" y="33"/>
                      </a:lnTo>
                      <a:close/>
                      <a:moveTo>
                        <a:pt x="93" y="103"/>
                      </a:moveTo>
                      <a:lnTo>
                        <a:pt x="93" y="103"/>
                      </a:lnTo>
                      <a:lnTo>
                        <a:pt x="91" y="104"/>
                      </a:lnTo>
                      <a:lnTo>
                        <a:pt x="90" y="104"/>
                      </a:lnTo>
                      <a:lnTo>
                        <a:pt x="90" y="104"/>
                      </a:lnTo>
                      <a:lnTo>
                        <a:pt x="89" y="104"/>
                      </a:lnTo>
                      <a:lnTo>
                        <a:pt x="87" y="103"/>
                      </a:lnTo>
                      <a:lnTo>
                        <a:pt x="87" y="103"/>
                      </a:lnTo>
                      <a:lnTo>
                        <a:pt x="86" y="100"/>
                      </a:lnTo>
                      <a:lnTo>
                        <a:pt x="86" y="100"/>
                      </a:lnTo>
                      <a:lnTo>
                        <a:pt x="88" y="98"/>
                      </a:lnTo>
                      <a:lnTo>
                        <a:pt x="88" y="98"/>
                      </a:lnTo>
                      <a:lnTo>
                        <a:pt x="89" y="96"/>
                      </a:lnTo>
                      <a:lnTo>
                        <a:pt x="90" y="96"/>
                      </a:lnTo>
                      <a:lnTo>
                        <a:pt x="90" y="96"/>
                      </a:lnTo>
                      <a:lnTo>
                        <a:pt x="91" y="96"/>
                      </a:lnTo>
                      <a:lnTo>
                        <a:pt x="93" y="98"/>
                      </a:lnTo>
                      <a:lnTo>
                        <a:pt x="93" y="98"/>
                      </a:lnTo>
                      <a:lnTo>
                        <a:pt x="94" y="101"/>
                      </a:lnTo>
                      <a:lnTo>
                        <a:pt x="93" y="103"/>
                      </a:lnTo>
                      <a:lnTo>
                        <a:pt x="93" y="10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27" name="Group 126"/>
            <p:cNvGrpSpPr/>
            <p:nvPr/>
          </p:nvGrpSpPr>
          <p:grpSpPr>
            <a:xfrm>
              <a:off x="5088900" y="5513571"/>
              <a:ext cx="306060" cy="306060"/>
              <a:chOff x="5088900" y="5513571"/>
              <a:chExt cx="306060" cy="306060"/>
            </a:xfrm>
          </p:grpSpPr>
          <p:sp>
            <p:nvSpPr>
              <p:cNvPr id="66" name="Oval 65"/>
              <p:cNvSpPr/>
              <p:nvPr/>
            </p:nvSpPr>
            <p:spPr>
              <a:xfrm>
                <a:off x="5088900" y="5513571"/>
                <a:ext cx="306060" cy="306060"/>
              </a:xfrm>
              <a:prstGeom prst="ellipse">
                <a:avLst/>
              </a:prstGeom>
              <a:solidFill>
                <a:srgbClr val="B04474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3" name="Freeform 112"/>
              <p:cNvSpPr>
                <a:spLocks noEditPoints="1"/>
              </p:cNvSpPr>
              <p:nvPr/>
            </p:nvSpPr>
            <p:spPr bwMode="auto">
              <a:xfrm>
                <a:off x="5155246" y="5587749"/>
                <a:ext cx="173369" cy="157704"/>
              </a:xfrm>
              <a:custGeom>
                <a:avLst/>
                <a:gdLst>
                  <a:gd name="T0" fmla="*/ 348 w 498"/>
                  <a:gd name="T1" fmla="*/ 251 h 453"/>
                  <a:gd name="T2" fmla="*/ 340 w 498"/>
                  <a:gd name="T3" fmla="*/ 252 h 453"/>
                  <a:gd name="T4" fmla="*/ 376 w 498"/>
                  <a:gd name="T5" fmla="*/ 185 h 453"/>
                  <a:gd name="T6" fmla="*/ 407 w 498"/>
                  <a:gd name="T7" fmla="*/ 194 h 453"/>
                  <a:gd name="T8" fmla="*/ 470 w 498"/>
                  <a:gd name="T9" fmla="*/ 103 h 453"/>
                  <a:gd name="T10" fmla="*/ 495 w 498"/>
                  <a:gd name="T11" fmla="*/ 93 h 453"/>
                  <a:gd name="T12" fmla="*/ 484 w 498"/>
                  <a:gd name="T13" fmla="*/ 68 h 453"/>
                  <a:gd name="T14" fmla="*/ 459 w 498"/>
                  <a:gd name="T15" fmla="*/ 79 h 453"/>
                  <a:gd name="T16" fmla="*/ 394 w 498"/>
                  <a:gd name="T17" fmla="*/ 162 h 453"/>
                  <a:gd name="T18" fmla="*/ 356 w 498"/>
                  <a:gd name="T19" fmla="*/ 140 h 453"/>
                  <a:gd name="T20" fmla="*/ 300 w 498"/>
                  <a:gd name="T21" fmla="*/ 34 h 453"/>
                  <a:gd name="T22" fmla="*/ 185 w 498"/>
                  <a:gd name="T23" fmla="*/ 0 h 453"/>
                  <a:gd name="T24" fmla="*/ 79 w 498"/>
                  <a:gd name="T25" fmla="*/ 57 h 453"/>
                  <a:gd name="T26" fmla="*/ 44 w 498"/>
                  <a:gd name="T27" fmla="*/ 175 h 453"/>
                  <a:gd name="T28" fmla="*/ 88 w 498"/>
                  <a:gd name="T29" fmla="*/ 306 h 453"/>
                  <a:gd name="T30" fmla="*/ 38 w 498"/>
                  <a:gd name="T31" fmla="*/ 280 h 453"/>
                  <a:gd name="T32" fmla="*/ 15 w 498"/>
                  <a:gd name="T33" fmla="*/ 266 h 453"/>
                  <a:gd name="T34" fmla="*/ 0 w 498"/>
                  <a:gd name="T35" fmla="*/ 288 h 453"/>
                  <a:gd name="T36" fmla="*/ 25 w 498"/>
                  <a:gd name="T37" fmla="*/ 302 h 453"/>
                  <a:gd name="T38" fmla="*/ 69 w 498"/>
                  <a:gd name="T39" fmla="*/ 338 h 453"/>
                  <a:gd name="T40" fmla="*/ 96 w 498"/>
                  <a:gd name="T41" fmla="*/ 338 h 453"/>
                  <a:gd name="T42" fmla="*/ 117 w 498"/>
                  <a:gd name="T43" fmla="*/ 289 h 453"/>
                  <a:gd name="T44" fmla="*/ 201 w 498"/>
                  <a:gd name="T45" fmla="*/ 313 h 453"/>
                  <a:gd name="T46" fmla="*/ 292 w 498"/>
                  <a:gd name="T47" fmla="*/ 284 h 453"/>
                  <a:gd name="T48" fmla="*/ 295 w 498"/>
                  <a:gd name="T49" fmla="*/ 301 h 453"/>
                  <a:gd name="T50" fmla="*/ 297 w 498"/>
                  <a:gd name="T51" fmla="*/ 305 h 453"/>
                  <a:gd name="T52" fmla="*/ 447 w 498"/>
                  <a:gd name="T53" fmla="*/ 453 h 453"/>
                  <a:gd name="T54" fmla="*/ 497 w 498"/>
                  <a:gd name="T55" fmla="*/ 413 h 453"/>
                  <a:gd name="T56" fmla="*/ 481 w 498"/>
                  <a:gd name="T57" fmla="*/ 83 h 453"/>
                  <a:gd name="T58" fmla="*/ 346 w 498"/>
                  <a:gd name="T59" fmla="*/ 268 h 453"/>
                  <a:gd name="T60" fmla="*/ 68 w 498"/>
                  <a:gd name="T61" fmla="*/ 101 h 453"/>
                  <a:gd name="T62" fmla="*/ 146 w 498"/>
                  <a:gd name="T63" fmla="*/ 25 h 453"/>
                  <a:gd name="T64" fmla="*/ 255 w 498"/>
                  <a:gd name="T65" fmla="*/ 25 h 453"/>
                  <a:gd name="T66" fmla="*/ 333 w 498"/>
                  <a:gd name="T67" fmla="*/ 101 h 453"/>
                  <a:gd name="T68" fmla="*/ 329 w 498"/>
                  <a:gd name="T69" fmla="*/ 156 h 453"/>
                  <a:gd name="T70" fmla="*/ 292 w 498"/>
                  <a:gd name="T71" fmla="*/ 64 h 453"/>
                  <a:gd name="T72" fmla="*/ 201 w 498"/>
                  <a:gd name="T73" fmla="*/ 27 h 453"/>
                  <a:gd name="T74" fmla="*/ 109 w 498"/>
                  <a:gd name="T75" fmla="*/ 66 h 453"/>
                  <a:gd name="T76" fmla="*/ 71 w 498"/>
                  <a:gd name="T77" fmla="*/ 156 h 453"/>
                  <a:gd name="T78" fmla="*/ 109 w 498"/>
                  <a:gd name="T79" fmla="*/ 247 h 453"/>
                  <a:gd name="T80" fmla="*/ 67 w 498"/>
                  <a:gd name="T81" fmla="*/ 205 h 453"/>
                  <a:gd name="T82" fmla="*/ 204 w 498"/>
                  <a:gd name="T83" fmla="*/ 175 h 453"/>
                  <a:gd name="T84" fmla="*/ 294 w 498"/>
                  <a:gd name="T85" fmla="*/ 224 h 453"/>
                  <a:gd name="T86" fmla="*/ 212 w 498"/>
                  <a:gd name="T87" fmla="*/ 271 h 453"/>
                  <a:gd name="T88" fmla="*/ 140 w 498"/>
                  <a:gd name="T89" fmla="*/ 255 h 453"/>
                  <a:gd name="T90" fmla="*/ 197 w 498"/>
                  <a:gd name="T91" fmla="*/ 139 h 453"/>
                  <a:gd name="T92" fmla="*/ 187 w 498"/>
                  <a:gd name="T93" fmla="*/ 164 h 453"/>
                  <a:gd name="T94" fmla="*/ 91 w 498"/>
                  <a:gd name="T95" fmla="*/ 190 h 453"/>
                  <a:gd name="T96" fmla="*/ 99 w 498"/>
                  <a:gd name="T97" fmla="*/ 102 h 453"/>
                  <a:gd name="T98" fmla="*/ 167 w 498"/>
                  <a:gd name="T99" fmla="*/ 46 h 453"/>
                  <a:gd name="T100" fmla="*/ 255 w 498"/>
                  <a:gd name="T101" fmla="*/ 55 h 453"/>
                  <a:gd name="T102" fmla="*/ 311 w 498"/>
                  <a:gd name="T103" fmla="*/ 123 h 453"/>
                  <a:gd name="T104" fmla="*/ 201 w 498"/>
                  <a:gd name="T105" fmla="*/ 299 h 453"/>
                  <a:gd name="T106" fmla="*/ 125 w 498"/>
                  <a:gd name="T107" fmla="*/ 277 h 453"/>
                  <a:gd name="T108" fmla="*/ 214 w 498"/>
                  <a:gd name="T109" fmla="*/ 285 h 453"/>
                  <a:gd name="T110" fmla="*/ 299 w 498"/>
                  <a:gd name="T111" fmla="*/ 239 h 453"/>
                  <a:gd name="T112" fmla="*/ 341 w 498"/>
                  <a:gd name="T113" fmla="*/ 181 h 453"/>
                  <a:gd name="T114" fmla="*/ 308 w 498"/>
                  <a:gd name="T115" fmla="*/ 250 h 453"/>
                  <a:gd name="T116" fmla="*/ 288 w 498"/>
                  <a:gd name="T117" fmla="*/ 269 h 453"/>
                  <a:gd name="T118" fmla="*/ 225 w 498"/>
                  <a:gd name="T119" fmla="*/ 297 h 453"/>
                  <a:gd name="T120" fmla="*/ 307 w 498"/>
                  <a:gd name="T121" fmla="*/ 272 h 453"/>
                  <a:gd name="T122" fmla="*/ 310 w 498"/>
                  <a:gd name="T123" fmla="*/ 283 h 453"/>
                  <a:gd name="T124" fmla="*/ 483 w 498"/>
                  <a:gd name="T125" fmla="*/ 412 h 4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98" h="453">
                    <a:moveTo>
                      <a:pt x="496" y="398"/>
                    </a:moveTo>
                    <a:lnTo>
                      <a:pt x="496" y="398"/>
                    </a:lnTo>
                    <a:lnTo>
                      <a:pt x="485" y="387"/>
                    </a:lnTo>
                    <a:lnTo>
                      <a:pt x="485" y="387"/>
                    </a:lnTo>
                    <a:lnTo>
                      <a:pt x="485" y="387"/>
                    </a:lnTo>
                    <a:lnTo>
                      <a:pt x="350" y="252"/>
                    </a:lnTo>
                    <a:lnTo>
                      <a:pt x="350" y="252"/>
                    </a:lnTo>
                    <a:lnTo>
                      <a:pt x="348" y="251"/>
                    </a:lnTo>
                    <a:lnTo>
                      <a:pt x="348" y="251"/>
                    </a:lnTo>
                    <a:lnTo>
                      <a:pt x="348" y="251"/>
                    </a:lnTo>
                    <a:lnTo>
                      <a:pt x="348" y="251"/>
                    </a:lnTo>
                    <a:lnTo>
                      <a:pt x="346" y="250"/>
                    </a:lnTo>
                    <a:lnTo>
                      <a:pt x="346" y="250"/>
                    </a:lnTo>
                    <a:lnTo>
                      <a:pt x="342" y="251"/>
                    </a:lnTo>
                    <a:lnTo>
                      <a:pt x="342" y="251"/>
                    </a:lnTo>
                    <a:lnTo>
                      <a:pt x="342" y="251"/>
                    </a:lnTo>
                    <a:lnTo>
                      <a:pt x="342" y="251"/>
                    </a:lnTo>
                    <a:lnTo>
                      <a:pt x="340" y="252"/>
                    </a:lnTo>
                    <a:lnTo>
                      <a:pt x="337" y="256"/>
                    </a:lnTo>
                    <a:lnTo>
                      <a:pt x="328" y="247"/>
                    </a:lnTo>
                    <a:lnTo>
                      <a:pt x="328" y="247"/>
                    </a:lnTo>
                    <a:lnTo>
                      <a:pt x="338" y="232"/>
                    </a:lnTo>
                    <a:lnTo>
                      <a:pt x="346" y="217"/>
                    </a:lnTo>
                    <a:lnTo>
                      <a:pt x="351" y="199"/>
                    </a:lnTo>
                    <a:lnTo>
                      <a:pt x="355" y="183"/>
                    </a:lnTo>
                    <a:lnTo>
                      <a:pt x="376" y="185"/>
                    </a:lnTo>
                    <a:lnTo>
                      <a:pt x="376" y="185"/>
                    </a:lnTo>
                    <a:lnTo>
                      <a:pt x="379" y="191"/>
                    </a:lnTo>
                    <a:lnTo>
                      <a:pt x="382" y="195"/>
                    </a:lnTo>
                    <a:lnTo>
                      <a:pt x="388" y="198"/>
                    </a:lnTo>
                    <a:lnTo>
                      <a:pt x="394" y="199"/>
                    </a:lnTo>
                    <a:lnTo>
                      <a:pt x="394" y="199"/>
                    </a:lnTo>
                    <a:lnTo>
                      <a:pt x="399" y="199"/>
                    </a:lnTo>
                    <a:lnTo>
                      <a:pt x="402" y="198"/>
                    </a:lnTo>
                    <a:lnTo>
                      <a:pt x="405" y="196"/>
                    </a:lnTo>
                    <a:lnTo>
                      <a:pt x="407" y="194"/>
                    </a:lnTo>
                    <a:lnTo>
                      <a:pt x="410" y="191"/>
                    </a:lnTo>
                    <a:lnTo>
                      <a:pt x="412" y="188"/>
                    </a:lnTo>
                    <a:lnTo>
                      <a:pt x="413" y="184"/>
                    </a:lnTo>
                    <a:lnTo>
                      <a:pt x="414" y="181"/>
                    </a:lnTo>
                    <a:lnTo>
                      <a:pt x="414" y="181"/>
                    </a:lnTo>
                    <a:lnTo>
                      <a:pt x="413" y="176"/>
                    </a:lnTo>
                    <a:lnTo>
                      <a:pt x="412" y="172"/>
                    </a:lnTo>
                    <a:lnTo>
                      <a:pt x="470" y="103"/>
                    </a:lnTo>
                    <a:lnTo>
                      <a:pt x="470" y="103"/>
                    </a:lnTo>
                    <a:lnTo>
                      <a:pt x="473" y="104"/>
                    </a:lnTo>
                    <a:lnTo>
                      <a:pt x="477" y="104"/>
                    </a:lnTo>
                    <a:lnTo>
                      <a:pt x="477" y="104"/>
                    </a:lnTo>
                    <a:lnTo>
                      <a:pt x="481" y="104"/>
                    </a:lnTo>
                    <a:lnTo>
                      <a:pt x="484" y="103"/>
                    </a:lnTo>
                    <a:lnTo>
                      <a:pt x="487" y="101"/>
                    </a:lnTo>
                    <a:lnTo>
                      <a:pt x="490" y="99"/>
                    </a:lnTo>
                    <a:lnTo>
                      <a:pt x="493" y="96"/>
                    </a:lnTo>
                    <a:lnTo>
                      <a:pt x="495" y="93"/>
                    </a:lnTo>
                    <a:lnTo>
                      <a:pt x="496" y="89"/>
                    </a:lnTo>
                    <a:lnTo>
                      <a:pt x="496" y="86"/>
                    </a:lnTo>
                    <a:lnTo>
                      <a:pt x="496" y="86"/>
                    </a:lnTo>
                    <a:lnTo>
                      <a:pt x="496" y="82"/>
                    </a:lnTo>
                    <a:lnTo>
                      <a:pt x="495" y="79"/>
                    </a:lnTo>
                    <a:lnTo>
                      <a:pt x="493" y="75"/>
                    </a:lnTo>
                    <a:lnTo>
                      <a:pt x="490" y="72"/>
                    </a:lnTo>
                    <a:lnTo>
                      <a:pt x="487" y="70"/>
                    </a:lnTo>
                    <a:lnTo>
                      <a:pt x="484" y="68"/>
                    </a:lnTo>
                    <a:lnTo>
                      <a:pt x="481" y="67"/>
                    </a:lnTo>
                    <a:lnTo>
                      <a:pt x="477" y="67"/>
                    </a:lnTo>
                    <a:lnTo>
                      <a:pt x="477" y="67"/>
                    </a:lnTo>
                    <a:lnTo>
                      <a:pt x="473" y="67"/>
                    </a:lnTo>
                    <a:lnTo>
                      <a:pt x="470" y="68"/>
                    </a:lnTo>
                    <a:lnTo>
                      <a:pt x="467" y="70"/>
                    </a:lnTo>
                    <a:lnTo>
                      <a:pt x="463" y="72"/>
                    </a:lnTo>
                    <a:lnTo>
                      <a:pt x="461" y="75"/>
                    </a:lnTo>
                    <a:lnTo>
                      <a:pt x="459" y="79"/>
                    </a:lnTo>
                    <a:lnTo>
                      <a:pt x="458" y="82"/>
                    </a:lnTo>
                    <a:lnTo>
                      <a:pt x="458" y="86"/>
                    </a:lnTo>
                    <a:lnTo>
                      <a:pt x="458" y="86"/>
                    </a:lnTo>
                    <a:lnTo>
                      <a:pt x="459" y="89"/>
                    </a:lnTo>
                    <a:lnTo>
                      <a:pt x="460" y="94"/>
                    </a:lnTo>
                    <a:lnTo>
                      <a:pt x="401" y="163"/>
                    </a:lnTo>
                    <a:lnTo>
                      <a:pt x="401" y="163"/>
                    </a:lnTo>
                    <a:lnTo>
                      <a:pt x="394" y="162"/>
                    </a:lnTo>
                    <a:lnTo>
                      <a:pt x="394" y="162"/>
                    </a:lnTo>
                    <a:lnTo>
                      <a:pt x="389" y="163"/>
                    </a:lnTo>
                    <a:lnTo>
                      <a:pt x="385" y="165"/>
                    </a:lnTo>
                    <a:lnTo>
                      <a:pt x="381" y="167"/>
                    </a:lnTo>
                    <a:lnTo>
                      <a:pt x="378" y="171"/>
                    </a:lnTo>
                    <a:lnTo>
                      <a:pt x="358" y="169"/>
                    </a:lnTo>
                    <a:lnTo>
                      <a:pt x="358" y="169"/>
                    </a:lnTo>
                    <a:lnTo>
                      <a:pt x="358" y="156"/>
                    </a:lnTo>
                    <a:lnTo>
                      <a:pt x="358" y="156"/>
                    </a:lnTo>
                    <a:lnTo>
                      <a:pt x="356" y="140"/>
                    </a:lnTo>
                    <a:lnTo>
                      <a:pt x="354" y="125"/>
                    </a:lnTo>
                    <a:lnTo>
                      <a:pt x="351" y="111"/>
                    </a:lnTo>
                    <a:lnTo>
                      <a:pt x="346" y="96"/>
                    </a:lnTo>
                    <a:lnTo>
                      <a:pt x="339" y="82"/>
                    </a:lnTo>
                    <a:lnTo>
                      <a:pt x="332" y="69"/>
                    </a:lnTo>
                    <a:lnTo>
                      <a:pt x="322" y="57"/>
                    </a:lnTo>
                    <a:lnTo>
                      <a:pt x="312" y="45"/>
                    </a:lnTo>
                    <a:lnTo>
                      <a:pt x="312" y="45"/>
                    </a:lnTo>
                    <a:lnTo>
                      <a:pt x="300" y="34"/>
                    </a:lnTo>
                    <a:lnTo>
                      <a:pt x="287" y="26"/>
                    </a:lnTo>
                    <a:lnTo>
                      <a:pt x="274" y="18"/>
                    </a:lnTo>
                    <a:lnTo>
                      <a:pt x="260" y="12"/>
                    </a:lnTo>
                    <a:lnTo>
                      <a:pt x="246" y="6"/>
                    </a:lnTo>
                    <a:lnTo>
                      <a:pt x="231" y="2"/>
                    </a:lnTo>
                    <a:lnTo>
                      <a:pt x="216" y="0"/>
                    </a:lnTo>
                    <a:lnTo>
                      <a:pt x="201" y="0"/>
                    </a:lnTo>
                    <a:lnTo>
                      <a:pt x="201" y="0"/>
                    </a:lnTo>
                    <a:lnTo>
                      <a:pt x="185" y="0"/>
                    </a:lnTo>
                    <a:lnTo>
                      <a:pt x="170" y="2"/>
                    </a:lnTo>
                    <a:lnTo>
                      <a:pt x="155" y="6"/>
                    </a:lnTo>
                    <a:lnTo>
                      <a:pt x="140" y="12"/>
                    </a:lnTo>
                    <a:lnTo>
                      <a:pt x="126" y="18"/>
                    </a:lnTo>
                    <a:lnTo>
                      <a:pt x="113" y="26"/>
                    </a:lnTo>
                    <a:lnTo>
                      <a:pt x="102" y="35"/>
                    </a:lnTo>
                    <a:lnTo>
                      <a:pt x="90" y="45"/>
                    </a:lnTo>
                    <a:lnTo>
                      <a:pt x="90" y="45"/>
                    </a:lnTo>
                    <a:lnTo>
                      <a:pt x="79" y="57"/>
                    </a:lnTo>
                    <a:lnTo>
                      <a:pt x="70" y="70"/>
                    </a:lnTo>
                    <a:lnTo>
                      <a:pt x="62" y="83"/>
                    </a:lnTo>
                    <a:lnTo>
                      <a:pt x="55" y="96"/>
                    </a:lnTo>
                    <a:lnTo>
                      <a:pt x="51" y="111"/>
                    </a:lnTo>
                    <a:lnTo>
                      <a:pt x="47" y="125"/>
                    </a:lnTo>
                    <a:lnTo>
                      <a:pt x="44" y="141"/>
                    </a:lnTo>
                    <a:lnTo>
                      <a:pt x="43" y="156"/>
                    </a:lnTo>
                    <a:lnTo>
                      <a:pt x="43" y="156"/>
                    </a:lnTo>
                    <a:lnTo>
                      <a:pt x="44" y="175"/>
                    </a:lnTo>
                    <a:lnTo>
                      <a:pt x="48" y="193"/>
                    </a:lnTo>
                    <a:lnTo>
                      <a:pt x="53" y="210"/>
                    </a:lnTo>
                    <a:lnTo>
                      <a:pt x="61" y="226"/>
                    </a:lnTo>
                    <a:lnTo>
                      <a:pt x="69" y="242"/>
                    </a:lnTo>
                    <a:lnTo>
                      <a:pt x="80" y="256"/>
                    </a:lnTo>
                    <a:lnTo>
                      <a:pt x="92" y="269"/>
                    </a:lnTo>
                    <a:lnTo>
                      <a:pt x="105" y="280"/>
                    </a:lnTo>
                    <a:lnTo>
                      <a:pt x="88" y="306"/>
                    </a:lnTo>
                    <a:lnTo>
                      <a:pt x="88" y="306"/>
                    </a:lnTo>
                    <a:lnTo>
                      <a:pt x="83" y="305"/>
                    </a:lnTo>
                    <a:lnTo>
                      <a:pt x="83" y="305"/>
                    </a:lnTo>
                    <a:lnTo>
                      <a:pt x="77" y="306"/>
                    </a:lnTo>
                    <a:lnTo>
                      <a:pt x="71" y="310"/>
                    </a:lnTo>
                    <a:lnTo>
                      <a:pt x="38" y="288"/>
                    </a:lnTo>
                    <a:lnTo>
                      <a:pt x="38" y="288"/>
                    </a:lnTo>
                    <a:lnTo>
                      <a:pt x="38" y="285"/>
                    </a:lnTo>
                    <a:lnTo>
                      <a:pt x="38" y="285"/>
                    </a:lnTo>
                    <a:lnTo>
                      <a:pt x="38" y="280"/>
                    </a:lnTo>
                    <a:lnTo>
                      <a:pt x="37" y="277"/>
                    </a:lnTo>
                    <a:lnTo>
                      <a:pt x="35" y="274"/>
                    </a:lnTo>
                    <a:lnTo>
                      <a:pt x="32" y="271"/>
                    </a:lnTo>
                    <a:lnTo>
                      <a:pt x="29" y="269"/>
                    </a:lnTo>
                    <a:lnTo>
                      <a:pt x="26" y="268"/>
                    </a:lnTo>
                    <a:lnTo>
                      <a:pt x="23" y="266"/>
                    </a:lnTo>
                    <a:lnTo>
                      <a:pt x="20" y="265"/>
                    </a:lnTo>
                    <a:lnTo>
                      <a:pt x="20" y="265"/>
                    </a:lnTo>
                    <a:lnTo>
                      <a:pt x="15" y="266"/>
                    </a:lnTo>
                    <a:lnTo>
                      <a:pt x="12" y="268"/>
                    </a:lnTo>
                    <a:lnTo>
                      <a:pt x="9" y="269"/>
                    </a:lnTo>
                    <a:lnTo>
                      <a:pt x="5" y="271"/>
                    </a:lnTo>
                    <a:lnTo>
                      <a:pt x="3" y="274"/>
                    </a:lnTo>
                    <a:lnTo>
                      <a:pt x="1" y="277"/>
                    </a:lnTo>
                    <a:lnTo>
                      <a:pt x="0" y="280"/>
                    </a:lnTo>
                    <a:lnTo>
                      <a:pt x="0" y="285"/>
                    </a:lnTo>
                    <a:lnTo>
                      <a:pt x="0" y="285"/>
                    </a:lnTo>
                    <a:lnTo>
                      <a:pt x="0" y="288"/>
                    </a:lnTo>
                    <a:lnTo>
                      <a:pt x="1" y="292"/>
                    </a:lnTo>
                    <a:lnTo>
                      <a:pt x="3" y="295"/>
                    </a:lnTo>
                    <a:lnTo>
                      <a:pt x="5" y="298"/>
                    </a:lnTo>
                    <a:lnTo>
                      <a:pt x="9" y="300"/>
                    </a:lnTo>
                    <a:lnTo>
                      <a:pt x="12" y="302"/>
                    </a:lnTo>
                    <a:lnTo>
                      <a:pt x="15" y="303"/>
                    </a:lnTo>
                    <a:lnTo>
                      <a:pt x="20" y="303"/>
                    </a:lnTo>
                    <a:lnTo>
                      <a:pt x="20" y="303"/>
                    </a:lnTo>
                    <a:lnTo>
                      <a:pt x="25" y="302"/>
                    </a:lnTo>
                    <a:lnTo>
                      <a:pt x="29" y="300"/>
                    </a:lnTo>
                    <a:lnTo>
                      <a:pt x="64" y="322"/>
                    </a:lnTo>
                    <a:lnTo>
                      <a:pt x="64" y="322"/>
                    </a:lnTo>
                    <a:lnTo>
                      <a:pt x="64" y="325"/>
                    </a:lnTo>
                    <a:lnTo>
                      <a:pt x="64" y="325"/>
                    </a:lnTo>
                    <a:lnTo>
                      <a:pt x="64" y="328"/>
                    </a:lnTo>
                    <a:lnTo>
                      <a:pt x="65" y="332"/>
                    </a:lnTo>
                    <a:lnTo>
                      <a:pt x="67" y="336"/>
                    </a:lnTo>
                    <a:lnTo>
                      <a:pt x="69" y="338"/>
                    </a:lnTo>
                    <a:lnTo>
                      <a:pt x="72" y="340"/>
                    </a:lnTo>
                    <a:lnTo>
                      <a:pt x="76" y="342"/>
                    </a:lnTo>
                    <a:lnTo>
                      <a:pt x="79" y="343"/>
                    </a:lnTo>
                    <a:lnTo>
                      <a:pt x="83" y="343"/>
                    </a:lnTo>
                    <a:lnTo>
                      <a:pt x="83" y="343"/>
                    </a:lnTo>
                    <a:lnTo>
                      <a:pt x="86" y="343"/>
                    </a:lnTo>
                    <a:lnTo>
                      <a:pt x="90" y="342"/>
                    </a:lnTo>
                    <a:lnTo>
                      <a:pt x="93" y="340"/>
                    </a:lnTo>
                    <a:lnTo>
                      <a:pt x="96" y="338"/>
                    </a:lnTo>
                    <a:lnTo>
                      <a:pt x="98" y="336"/>
                    </a:lnTo>
                    <a:lnTo>
                      <a:pt x="101" y="332"/>
                    </a:lnTo>
                    <a:lnTo>
                      <a:pt x="102" y="328"/>
                    </a:lnTo>
                    <a:lnTo>
                      <a:pt x="102" y="325"/>
                    </a:lnTo>
                    <a:lnTo>
                      <a:pt x="102" y="325"/>
                    </a:lnTo>
                    <a:lnTo>
                      <a:pt x="101" y="319"/>
                    </a:lnTo>
                    <a:lnTo>
                      <a:pt x="98" y="314"/>
                    </a:lnTo>
                    <a:lnTo>
                      <a:pt x="117" y="289"/>
                    </a:lnTo>
                    <a:lnTo>
                      <a:pt x="117" y="289"/>
                    </a:lnTo>
                    <a:lnTo>
                      <a:pt x="126" y="295"/>
                    </a:lnTo>
                    <a:lnTo>
                      <a:pt x="136" y="299"/>
                    </a:lnTo>
                    <a:lnTo>
                      <a:pt x="146" y="303"/>
                    </a:lnTo>
                    <a:lnTo>
                      <a:pt x="157" y="306"/>
                    </a:lnTo>
                    <a:lnTo>
                      <a:pt x="166" y="310"/>
                    </a:lnTo>
                    <a:lnTo>
                      <a:pt x="178" y="312"/>
                    </a:lnTo>
                    <a:lnTo>
                      <a:pt x="189" y="313"/>
                    </a:lnTo>
                    <a:lnTo>
                      <a:pt x="201" y="313"/>
                    </a:lnTo>
                    <a:lnTo>
                      <a:pt x="201" y="313"/>
                    </a:lnTo>
                    <a:lnTo>
                      <a:pt x="201" y="313"/>
                    </a:lnTo>
                    <a:lnTo>
                      <a:pt x="213" y="313"/>
                    </a:lnTo>
                    <a:lnTo>
                      <a:pt x="225" y="311"/>
                    </a:lnTo>
                    <a:lnTo>
                      <a:pt x="237" y="309"/>
                    </a:lnTo>
                    <a:lnTo>
                      <a:pt x="248" y="305"/>
                    </a:lnTo>
                    <a:lnTo>
                      <a:pt x="260" y="302"/>
                    </a:lnTo>
                    <a:lnTo>
                      <a:pt x="271" y="297"/>
                    </a:lnTo>
                    <a:lnTo>
                      <a:pt x="282" y="291"/>
                    </a:lnTo>
                    <a:lnTo>
                      <a:pt x="292" y="284"/>
                    </a:lnTo>
                    <a:lnTo>
                      <a:pt x="300" y="292"/>
                    </a:lnTo>
                    <a:lnTo>
                      <a:pt x="297" y="296"/>
                    </a:lnTo>
                    <a:lnTo>
                      <a:pt x="297" y="296"/>
                    </a:lnTo>
                    <a:lnTo>
                      <a:pt x="295" y="298"/>
                    </a:lnTo>
                    <a:lnTo>
                      <a:pt x="295" y="298"/>
                    </a:lnTo>
                    <a:lnTo>
                      <a:pt x="295" y="298"/>
                    </a:lnTo>
                    <a:lnTo>
                      <a:pt x="295" y="298"/>
                    </a:lnTo>
                    <a:lnTo>
                      <a:pt x="295" y="301"/>
                    </a:lnTo>
                    <a:lnTo>
                      <a:pt x="295" y="301"/>
                    </a:lnTo>
                    <a:lnTo>
                      <a:pt x="295" y="301"/>
                    </a:lnTo>
                    <a:lnTo>
                      <a:pt x="295" y="301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5" y="303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297" y="305"/>
                    </a:lnTo>
                    <a:lnTo>
                      <a:pt x="312" y="322"/>
                    </a:lnTo>
                    <a:lnTo>
                      <a:pt x="312" y="322"/>
                    </a:lnTo>
                    <a:lnTo>
                      <a:pt x="312" y="322"/>
                    </a:lnTo>
                    <a:lnTo>
                      <a:pt x="432" y="440"/>
                    </a:lnTo>
                    <a:lnTo>
                      <a:pt x="443" y="451"/>
                    </a:lnTo>
                    <a:lnTo>
                      <a:pt x="443" y="451"/>
                    </a:lnTo>
                    <a:lnTo>
                      <a:pt x="445" y="452"/>
                    </a:lnTo>
                    <a:lnTo>
                      <a:pt x="447" y="453"/>
                    </a:lnTo>
                    <a:lnTo>
                      <a:pt x="447" y="453"/>
                    </a:lnTo>
                    <a:lnTo>
                      <a:pt x="447" y="453"/>
                    </a:lnTo>
                    <a:lnTo>
                      <a:pt x="447" y="453"/>
                    </a:lnTo>
                    <a:lnTo>
                      <a:pt x="458" y="452"/>
                    </a:lnTo>
                    <a:lnTo>
                      <a:pt x="467" y="449"/>
                    </a:lnTo>
                    <a:lnTo>
                      <a:pt x="475" y="445"/>
                    </a:lnTo>
                    <a:lnTo>
                      <a:pt x="483" y="438"/>
                    </a:lnTo>
                    <a:lnTo>
                      <a:pt x="489" y="431"/>
                    </a:lnTo>
                    <a:lnTo>
                      <a:pt x="494" y="422"/>
                    </a:lnTo>
                    <a:lnTo>
                      <a:pt x="497" y="413"/>
                    </a:lnTo>
                    <a:lnTo>
                      <a:pt x="498" y="403"/>
                    </a:lnTo>
                    <a:lnTo>
                      <a:pt x="498" y="403"/>
                    </a:lnTo>
                    <a:lnTo>
                      <a:pt x="497" y="400"/>
                    </a:lnTo>
                    <a:lnTo>
                      <a:pt x="496" y="398"/>
                    </a:lnTo>
                    <a:lnTo>
                      <a:pt x="496" y="398"/>
                    </a:lnTo>
                    <a:close/>
                    <a:moveTo>
                      <a:pt x="481" y="83"/>
                    </a:moveTo>
                    <a:lnTo>
                      <a:pt x="480" y="82"/>
                    </a:lnTo>
                    <a:lnTo>
                      <a:pt x="480" y="82"/>
                    </a:lnTo>
                    <a:lnTo>
                      <a:pt x="481" y="83"/>
                    </a:lnTo>
                    <a:lnTo>
                      <a:pt x="481" y="83"/>
                    </a:lnTo>
                    <a:close/>
                    <a:moveTo>
                      <a:pt x="327" y="316"/>
                    </a:moveTo>
                    <a:lnTo>
                      <a:pt x="361" y="283"/>
                    </a:lnTo>
                    <a:lnTo>
                      <a:pt x="470" y="393"/>
                    </a:lnTo>
                    <a:lnTo>
                      <a:pt x="470" y="393"/>
                    </a:lnTo>
                    <a:lnTo>
                      <a:pt x="437" y="426"/>
                    </a:lnTo>
                    <a:lnTo>
                      <a:pt x="327" y="316"/>
                    </a:lnTo>
                    <a:close/>
                    <a:moveTo>
                      <a:pt x="312" y="301"/>
                    </a:moveTo>
                    <a:lnTo>
                      <a:pt x="346" y="268"/>
                    </a:lnTo>
                    <a:lnTo>
                      <a:pt x="351" y="273"/>
                    </a:lnTo>
                    <a:lnTo>
                      <a:pt x="318" y="306"/>
                    </a:lnTo>
                    <a:lnTo>
                      <a:pt x="312" y="301"/>
                    </a:lnTo>
                    <a:close/>
                    <a:moveTo>
                      <a:pt x="58" y="156"/>
                    </a:moveTo>
                    <a:lnTo>
                      <a:pt x="58" y="156"/>
                    </a:lnTo>
                    <a:lnTo>
                      <a:pt x="58" y="142"/>
                    </a:lnTo>
                    <a:lnTo>
                      <a:pt x="61" y="128"/>
                    </a:lnTo>
                    <a:lnTo>
                      <a:pt x="64" y="115"/>
                    </a:lnTo>
                    <a:lnTo>
                      <a:pt x="68" y="101"/>
                    </a:lnTo>
                    <a:lnTo>
                      <a:pt x="75" y="89"/>
                    </a:lnTo>
                    <a:lnTo>
                      <a:pt x="82" y="77"/>
                    </a:lnTo>
                    <a:lnTo>
                      <a:pt x="90" y="66"/>
                    </a:lnTo>
                    <a:lnTo>
                      <a:pt x="99" y="56"/>
                    </a:lnTo>
                    <a:lnTo>
                      <a:pt x="99" y="56"/>
                    </a:lnTo>
                    <a:lnTo>
                      <a:pt x="110" y="46"/>
                    </a:lnTo>
                    <a:lnTo>
                      <a:pt x="121" y="37"/>
                    </a:lnTo>
                    <a:lnTo>
                      <a:pt x="133" y="30"/>
                    </a:lnTo>
                    <a:lnTo>
                      <a:pt x="146" y="25"/>
                    </a:lnTo>
                    <a:lnTo>
                      <a:pt x="159" y="19"/>
                    </a:lnTo>
                    <a:lnTo>
                      <a:pt x="173" y="16"/>
                    </a:lnTo>
                    <a:lnTo>
                      <a:pt x="187" y="14"/>
                    </a:lnTo>
                    <a:lnTo>
                      <a:pt x="201" y="14"/>
                    </a:lnTo>
                    <a:lnTo>
                      <a:pt x="201" y="14"/>
                    </a:lnTo>
                    <a:lnTo>
                      <a:pt x="215" y="14"/>
                    </a:lnTo>
                    <a:lnTo>
                      <a:pt x="229" y="16"/>
                    </a:lnTo>
                    <a:lnTo>
                      <a:pt x="242" y="19"/>
                    </a:lnTo>
                    <a:lnTo>
                      <a:pt x="255" y="25"/>
                    </a:lnTo>
                    <a:lnTo>
                      <a:pt x="268" y="30"/>
                    </a:lnTo>
                    <a:lnTo>
                      <a:pt x="280" y="37"/>
                    </a:lnTo>
                    <a:lnTo>
                      <a:pt x="291" y="46"/>
                    </a:lnTo>
                    <a:lnTo>
                      <a:pt x="301" y="55"/>
                    </a:lnTo>
                    <a:lnTo>
                      <a:pt x="301" y="55"/>
                    </a:lnTo>
                    <a:lnTo>
                      <a:pt x="311" y="66"/>
                    </a:lnTo>
                    <a:lnTo>
                      <a:pt x="320" y="77"/>
                    </a:lnTo>
                    <a:lnTo>
                      <a:pt x="327" y="89"/>
                    </a:lnTo>
                    <a:lnTo>
                      <a:pt x="333" y="101"/>
                    </a:lnTo>
                    <a:lnTo>
                      <a:pt x="337" y="114"/>
                    </a:lnTo>
                    <a:lnTo>
                      <a:pt x="340" y="128"/>
                    </a:lnTo>
                    <a:lnTo>
                      <a:pt x="342" y="142"/>
                    </a:lnTo>
                    <a:lnTo>
                      <a:pt x="344" y="156"/>
                    </a:lnTo>
                    <a:lnTo>
                      <a:pt x="344" y="156"/>
                    </a:lnTo>
                    <a:lnTo>
                      <a:pt x="344" y="167"/>
                    </a:lnTo>
                    <a:lnTo>
                      <a:pt x="329" y="165"/>
                    </a:lnTo>
                    <a:lnTo>
                      <a:pt x="329" y="165"/>
                    </a:lnTo>
                    <a:lnTo>
                      <a:pt x="329" y="156"/>
                    </a:lnTo>
                    <a:lnTo>
                      <a:pt x="329" y="156"/>
                    </a:lnTo>
                    <a:lnTo>
                      <a:pt x="329" y="143"/>
                    </a:lnTo>
                    <a:lnTo>
                      <a:pt x="327" y="130"/>
                    </a:lnTo>
                    <a:lnTo>
                      <a:pt x="324" y="118"/>
                    </a:lnTo>
                    <a:lnTo>
                      <a:pt x="320" y="107"/>
                    </a:lnTo>
                    <a:lnTo>
                      <a:pt x="314" y="96"/>
                    </a:lnTo>
                    <a:lnTo>
                      <a:pt x="308" y="85"/>
                    </a:lnTo>
                    <a:lnTo>
                      <a:pt x="300" y="74"/>
                    </a:lnTo>
                    <a:lnTo>
                      <a:pt x="292" y="64"/>
                    </a:lnTo>
                    <a:lnTo>
                      <a:pt x="292" y="64"/>
                    </a:lnTo>
                    <a:lnTo>
                      <a:pt x="282" y="56"/>
                    </a:lnTo>
                    <a:lnTo>
                      <a:pt x="272" y="48"/>
                    </a:lnTo>
                    <a:lnTo>
                      <a:pt x="261" y="42"/>
                    </a:lnTo>
                    <a:lnTo>
                      <a:pt x="250" y="36"/>
                    </a:lnTo>
                    <a:lnTo>
                      <a:pt x="239" y="33"/>
                    </a:lnTo>
                    <a:lnTo>
                      <a:pt x="226" y="30"/>
                    </a:lnTo>
                    <a:lnTo>
                      <a:pt x="214" y="28"/>
                    </a:lnTo>
                    <a:lnTo>
                      <a:pt x="201" y="27"/>
                    </a:lnTo>
                    <a:lnTo>
                      <a:pt x="201" y="27"/>
                    </a:lnTo>
                    <a:lnTo>
                      <a:pt x="188" y="28"/>
                    </a:lnTo>
                    <a:lnTo>
                      <a:pt x="175" y="30"/>
                    </a:lnTo>
                    <a:lnTo>
                      <a:pt x="163" y="33"/>
                    </a:lnTo>
                    <a:lnTo>
                      <a:pt x="151" y="37"/>
                    </a:lnTo>
                    <a:lnTo>
                      <a:pt x="139" y="43"/>
                    </a:lnTo>
                    <a:lnTo>
                      <a:pt x="129" y="49"/>
                    </a:lnTo>
                    <a:lnTo>
                      <a:pt x="119" y="57"/>
                    </a:lnTo>
                    <a:lnTo>
                      <a:pt x="109" y="66"/>
                    </a:lnTo>
                    <a:lnTo>
                      <a:pt x="109" y="66"/>
                    </a:lnTo>
                    <a:lnTo>
                      <a:pt x="101" y="74"/>
                    </a:lnTo>
                    <a:lnTo>
                      <a:pt x="93" y="85"/>
                    </a:lnTo>
                    <a:lnTo>
                      <a:pt x="86" y="96"/>
                    </a:lnTo>
                    <a:lnTo>
                      <a:pt x="81" y="107"/>
                    </a:lnTo>
                    <a:lnTo>
                      <a:pt x="77" y="118"/>
                    </a:lnTo>
                    <a:lnTo>
                      <a:pt x="75" y="131"/>
                    </a:lnTo>
                    <a:lnTo>
                      <a:pt x="72" y="143"/>
                    </a:lnTo>
                    <a:lnTo>
                      <a:pt x="71" y="156"/>
                    </a:lnTo>
                    <a:lnTo>
                      <a:pt x="71" y="156"/>
                    </a:lnTo>
                    <a:lnTo>
                      <a:pt x="72" y="169"/>
                    </a:lnTo>
                    <a:lnTo>
                      <a:pt x="75" y="181"/>
                    </a:lnTo>
                    <a:lnTo>
                      <a:pt x="77" y="194"/>
                    </a:lnTo>
                    <a:lnTo>
                      <a:pt x="81" y="206"/>
                    </a:lnTo>
                    <a:lnTo>
                      <a:pt x="86" y="217"/>
                    </a:lnTo>
                    <a:lnTo>
                      <a:pt x="93" y="228"/>
                    </a:lnTo>
                    <a:lnTo>
                      <a:pt x="101" y="238"/>
                    </a:lnTo>
                    <a:lnTo>
                      <a:pt x="109" y="247"/>
                    </a:lnTo>
                    <a:lnTo>
                      <a:pt x="109" y="247"/>
                    </a:lnTo>
                    <a:lnTo>
                      <a:pt x="121" y="258"/>
                    </a:lnTo>
                    <a:lnTo>
                      <a:pt x="113" y="269"/>
                    </a:lnTo>
                    <a:lnTo>
                      <a:pt x="113" y="269"/>
                    </a:lnTo>
                    <a:lnTo>
                      <a:pt x="102" y="259"/>
                    </a:lnTo>
                    <a:lnTo>
                      <a:pt x="91" y="247"/>
                    </a:lnTo>
                    <a:lnTo>
                      <a:pt x="81" y="234"/>
                    </a:lnTo>
                    <a:lnTo>
                      <a:pt x="72" y="220"/>
                    </a:lnTo>
                    <a:lnTo>
                      <a:pt x="67" y="205"/>
                    </a:lnTo>
                    <a:lnTo>
                      <a:pt x="62" y="190"/>
                    </a:lnTo>
                    <a:lnTo>
                      <a:pt x="58" y="174"/>
                    </a:lnTo>
                    <a:lnTo>
                      <a:pt x="58" y="156"/>
                    </a:lnTo>
                    <a:lnTo>
                      <a:pt x="58" y="156"/>
                    </a:lnTo>
                    <a:close/>
                    <a:moveTo>
                      <a:pt x="140" y="255"/>
                    </a:moveTo>
                    <a:lnTo>
                      <a:pt x="198" y="174"/>
                    </a:lnTo>
                    <a:lnTo>
                      <a:pt x="198" y="174"/>
                    </a:lnTo>
                    <a:lnTo>
                      <a:pt x="204" y="175"/>
                    </a:lnTo>
                    <a:lnTo>
                      <a:pt x="204" y="175"/>
                    </a:lnTo>
                    <a:lnTo>
                      <a:pt x="209" y="175"/>
                    </a:lnTo>
                    <a:lnTo>
                      <a:pt x="213" y="172"/>
                    </a:lnTo>
                    <a:lnTo>
                      <a:pt x="217" y="169"/>
                    </a:lnTo>
                    <a:lnTo>
                      <a:pt x="220" y="166"/>
                    </a:lnTo>
                    <a:lnTo>
                      <a:pt x="313" y="178"/>
                    </a:lnTo>
                    <a:lnTo>
                      <a:pt x="313" y="178"/>
                    </a:lnTo>
                    <a:lnTo>
                      <a:pt x="309" y="194"/>
                    </a:lnTo>
                    <a:lnTo>
                      <a:pt x="302" y="209"/>
                    </a:lnTo>
                    <a:lnTo>
                      <a:pt x="294" y="224"/>
                    </a:lnTo>
                    <a:lnTo>
                      <a:pt x="282" y="237"/>
                    </a:lnTo>
                    <a:lnTo>
                      <a:pt x="282" y="237"/>
                    </a:lnTo>
                    <a:lnTo>
                      <a:pt x="273" y="245"/>
                    </a:lnTo>
                    <a:lnTo>
                      <a:pt x="265" y="251"/>
                    </a:lnTo>
                    <a:lnTo>
                      <a:pt x="255" y="258"/>
                    </a:lnTo>
                    <a:lnTo>
                      <a:pt x="245" y="262"/>
                    </a:lnTo>
                    <a:lnTo>
                      <a:pt x="234" y="266"/>
                    </a:lnTo>
                    <a:lnTo>
                      <a:pt x="224" y="269"/>
                    </a:lnTo>
                    <a:lnTo>
                      <a:pt x="212" y="271"/>
                    </a:lnTo>
                    <a:lnTo>
                      <a:pt x="201" y="271"/>
                    </a:lnTo>
                    <a:lnTo>
                      <a:pt x="201" y="278"/>
                    </a:lnTo>
                    <a:lnTo>
                      <a:pt x="201" y="271"/>
                    </a:lnTo>
                    <a:lnTo>
                      <a:pt x="201" y="271"/>
                    </a:lnTo>
                    <a:lnTo>
                      <a:pt x="185" y="270"/>
                    </a:lnTo>
                    <a:lnTo>
                      <a:pt x="170" y="266"/>
                    </a:lnTo>
                    <a:lnTo>
                      <a:pt x="155" y="261"/>
                    </a:lnTo>
                    <a:lnTo>
                      <a:pt x="140" y="255"/>
                    </a:lnTo>
                    <a:lnTo>
                      <a:pt x="140" y="255"/>
                    </a:lnTo>
                    <a:close/>
                    <a:moveTo>
                      <a:pt x="223" y="152"/>
                    </a:moveTo>
                    <a:lnTo>
                      <a:pt x="223" y="152"/>
                    </a:lnTo>
                    <a:lnTo>
                      <a:pt x="220" y="147"/>
                    </a:lnTo>
                    <a:lnTo>
                      <a:pt x="216" y="141"/>
                    </a:lnTo>
                    <a:lnTo>
                      <a:pt x="211" y="139"/>
                    </a:lnTo>
                    <a:lnTo>
                      <a:pt x="204" y="137"/>
                    </a:lnTo>
                    <a:lnTo>
                      <a:pt x="204" y="137"/>
                    </a:lnTo>
                    <a:lnTo>
                      <a:pt x="200" y="138"/>
                    </a:lnTo>
                    <a:lnTo>
                      <a:pt x="197" y="139"/>
                    </a:lnTo>
                    <a:lnTo>
                      <a:pt x="193" y="140"/>
                    </a:lnTo>
                    <a:lnTo>
                      <a:pt x="190" y="143"/>
                    </a:lnTo>
                    <a:lnTo>
                      <a:pt x="188" y="145"/>
                    </a:lnTo>
                    <a:lnTo>
                      <a:pt x="187" y="149"/>
                    </a:lnTo>
                    <a:lnTo>
                      <a:pt x="186" y="152"/>
                    </a:lnTo>
                    <a:lnTo>
                      <a:pt x="185" y="156"/>
                    </a:lnTo>
                    <a:lnTo>
                      <a:pt x="185" y="156"/>
                    </a:lnTo>
                    <a:lnTo>
                      <a:pt x="186" y="161"/>
                    </a:lnTo>
                    <a:lnTo>
                      <a:pt x="187" y="164"/>
                    </a:lnTo>
                    <a:lnTo>
                      <a:pt x="130" y="246"/>
                    </a:lnTo>
                    <a:lnTo>
                      <a:pt x="130" y="246"/>
                    </a:lnTo>
                    <a:lnTo>
                      <a:pt x="120" y="237"/>
                    </a:lnTo>
                    <a:lnTo>
                      <a:pt x="120" y="237"/>
                    </a:lnTo>
                    <a:lnTo>
                      <a:pt x="111" y="229"/>
                    </a:lnTo>
                    <a:lnTo>
                      <a:pt x="105" y="220"/>
                    </a:lnTo>
                    <a:lnTo>
                      <a:pt x="99" y="210"/>
                    </a:lnTo>
                    <a:lnTo>
                      <a:pt x="94" y="201"/>
                    </a:lnTo>
                    <a:lnTo>
                      <a:pt x="91" y="190"/>
                    </a:lnTo>
                    <a:lnTo>
                      <a:pt x="88" y="179"/>
                    </a:lnTo>
                    <a:lnTo>
                      <a:pt x="86" y="167"/>
                    </a:lnTo>
                    <a:lnTo>
                      <a:pt x="85" y="156"/>
                    </a:lnTo>
                    <a:lnTo>
                      <a:pt x="85" y="156"/>
                    </a:lnTo>
                    <a:lnTo>
                      <a:pt x="86" y="144"/>
                    </a:lnTo>
                    <a:lnTo>
                      <a:pt x="88" y="134"/>
                    </a:lnTo>
                    <a:lnTo>
                      <a:pt x="91" y="123"/>
                    </a:lnTo>
                    <a:lnTo>
                      <a:pt x="94" y="112"/>
                    </a:lnTo>
                    <a:lnTo>
                      <a:pt x="99" y="102"/>
                    </a:lnTo>
                    <a:lnTo>
                      <a:pt x="105" y="93"/>
                    </a:lnTo>
                    <a:lnTo>
                      <a:pt x="111" y="84"/>
                    </a:lnTo>
                    <a:lnTo>
                      <a:pt x="119" y="75"/>
                    </a:lnTo>
                    <a:lnTo>
                      <a:pt x="119" y="75"/>
                    </a:lnTo>
                    <a:lnTo>
                      <a:pt x="128" y="68"/>
                    </a:lnTo>
                    <a:lnTo>
                      <a:pt x="137" y="60"/>
                    </a:lnTo>
                    <a:lnTo>
                      <a:pt x="147" y="55"/>
                    </a:lnTo>
                    <a:lnTo>
                      <a:pt x="157" y="50"/>
                    </a:lnTo>
                    <a:lnTo>
                      <a:pt x="167" y="46"/>
                    </a:lnTo>
                    <a:lnTo>
                      <a:pt x="178" y="44"/>
                    </a:lnTo>
                    <a:lnTo>
                      <a:pt x="189" y="42"/>
                    </a:lnTo>
                    <a:lnTo>
                      <a:pt x="201" y="42"/>
                    </a:lnTo>
                    <a:lnTo>
                      <a:pt x="201" y="42"/>
                    </a:lnTo>
                    <a:lnTo>
                      <a:pt x="212" y="42"/>
                    </a:lnTo>
                    <a:lnTo>
                      <a:pt x="224" y="44"/>
                    </a:lnTo>
                    <a:lnTo>
                      <a:pt x="234" y="46"/>
                    </a:lnTo>
                    <a:lnTo>
                      <a:pt x="244" y="50"/>
                    </a:lnTo>
                    <a:lnTo>
                      <a:pt x="255" y="55"/>
                    </a:lnTo>
                    <a:lnTo>
                      <a:pt x="265" y="60"/>
                    </a:lnTo>
                    <a:lnTo>
                      <a:pt x="273" y="68"/>
                    </a:lnTo>
                    <a:lnTo>
                      <a:pt x="282" y="75"/>
                    </a:lnTo>
                    <a:lnTo>
                      <a:pt x="282" y="75"/>
                    </a:lnTo>
                    <a:lnTo>
                      <a:pt x="290" y="84"/>
                    </a:lnTo>
                    <a:lnTo>
                      <a:pt x="296" y="93"/>
                    </a:lnTo>
                    <a:lnTo>
                      <a:pt x="302" y="102"/>
                    </a:lnTo>
                    <a:lnTo>
                      <a:pt x="307" y="112"/>
                    </a:lnTo>
                    <a:lnTo>
                      <a:pt x="311" y="123"/>
                    </a:lnTo>
                    <a:lnTo>
                      <a:pt x="313" y="134"/>
                    </a:lnTo>
                    <a:lnTo>
                      <a:pt x="315" y="144"/>
                    </a:lnTo>
                    <a:lnTo>
                      <a:pt x="315" y="156"/>
                    </a:lnTo>
                    <a:lnTo>
                      <a:pt x="315" y="156"/>
                    </a:lnTo>
                    <a:lnTo>
                      <a:pt x="315" y="164"/>
                    </a:lnTo>
                    <a:lnTo>
                      <a:pt x="223" y="152"/>
                    </a:lnTo>
                    <a:close/>
                    <a:moveTo>
                      <a:pt x="201" y="299"/>
                    </a:moveTo>
                    <a:lnTo>
                      <a:pt x="201" y="306"/>
                    </a:lnTo>
                    <a:lnTo>
                      <a:pt x="201" y="299"/>
                    </a:lnTo>
                    <a:lnTo>
                      <a:pt x="201" y="299"/>
                    </a:lnTo>
                    <a:lnTo>
                      <a:pt x="190" y="299"/>
                    </a:lnTo>
                    <a:lnTo>
                      <a:pt x="180" y="298"/>
                    </a:lnTo>
                    <a:lnTo>
                      <a:pt x="171" y="296"/>
                    </a:lnTo>
                    <a:lnTo>
                      <a:pt x="161" y="293"/>
                    </a:lnTo>
                    <a:lnTo>
                      <a:pt x="151" y="290"/>
                    </a:lnTo>
                    <a:lnTo>
                      <a:pt x="142" y="286"/>
                    </a:lnTo>
                    <a:lnTo>
                      <a:pt x="133" y="282"/>
                    </a:lnTo>
                    <a:lnTo>
                      <a:pt x="125" y="277"/>
                    </a:lnTo>
                    <a:lnTo>
                      <a:pt x="133" y="265"/>
                    </a:lnTo>
                    <a:lnTo>
                      <a:pt x="133" y="265"/>
                    </a:lnTo>
                    <a:lnTo>
                      <a:pt x="148" y="274"/>
                    </a:lnTo>
                    <a:lnTo>
                      <a:pt x="165" y="280"/>
                    </a:lnTo>
                    <a:lnTo>
                      <a:pt x="183" y="284"/>
                    </a:lnTo>
                    <a:lnTo>
                      <a:pt x="201" y="285"/>
                    </a:lnTo>
                    <a:lnTo>
                      <a:pt x="201" y="285"/>
                    </a:lnTo>
                    <a:lnTo>
                      <a:pt x="201" y="285"/>
                    </a:lnTo>
                    <a:lnTo>
                      <a:pt x="214" y="285"/>
                    </a:lnTo>
                    <a:lnTo>
                      <a:pt x="226" y="283"/>
                    </a:lnTo>
                    <a:lnTo>
                      <a:pt x="239" y="279"/>
                    </a:lnTo>
                    <a:lnTo>
                      <a:pt x="251" y="275"/>
                    </a:lnTo>
                    <a:lnTo>
                      <a:pt x="261" y="270"/>
                    </a:lnTo>
                    <a:lnTo>
                      <a:pt x="272" y="263"/>
                    </a:lnTo>
                    <a:lnTo>
                      <a:pt x="283" y="256"/>
                    </a:lnTo>
                    <a:lnTo>
                      <a:pt x="292" y="247"/>
                    </a:lnTo>
                    <a:lnTo>
                      <a:pt x="292" y="247"/>
                    </a:lnTo>
                    <a:lnTo>
                      <a:pt x="299" y="239"/>
                    </a:lnTo>
                    <a:lnTo>
                      <a:pt x="305" y="232"/>
                    </a:lnTo>
                    <a:lnTo>
                      <a:pt x="310" y="224"/>
                    </a:lnTo>
                    <a:lnTo>
                      <a:pt x="315" y="216"/>
                    </a:lnTo>
                    <a:lnTo>
                      <a:pt x="320" y="207"/>
                    </a:lnTo>
                    <a:lnTo>
                      <a:pt x="323" y="198"/>
                    </a:lnTo>
                    <a:lnTo>
                      <a:pt x="325" y="189"/>
                    </a:lnTo>
                    <a:lnTo>
                      <a:pt x="327" y="179"/>
                    </a:lnTo>
                    <a:lnTo>
                      <a:pt x="341" y="181"/>
                    </a:lnTo>
                    <a:lnTo>
                      <a:pt x="341" y="181"/>
                    </a:lnTo>
                    <a:lnTo>
                      <a:pt x="337" y="197"/>
                    </a:lnTo>
                    <a:lnTo>
                      <a:pt x="332" y="214"/>
                    </a:lnTo>
                    <a:lnTo>
                      <a:pt x="324" y="229"/>
                    </a:lnTo>
                    <a:lnTo>
                      <a:pt x="314" y="243"/>
                    </a:lnTo>
                    <a:lnTo>
                      <a:pt x="314" y="243"/>
                    </a:lnTo>
                    <a:lnTo>
                      <a:pt x="314" y="244"/>
                    </a:lnTo>
                    <a:lnTo>
                      <a:pt x="314" y="244"/>
                    </a:lnTo>
                    <a:lnTo>
                      <a:pt x="308" y="250"/>
                    </a:lnTo>
                    <a:lnTo>
                      <a:pt x="308" y="250"/>
                    </a:lnTo>
                    <a:lnTo>
                      <a:pt x="308" y="250"/>
                    </a:lnTo>
                    <a:lnTo>
                      <a:pt x="308" y="250"/>
                    </a:lnTo>
                    <a:lnTo>
                      <a:pt x="301" y="257"/>
                    </a:lnTo>
                    <a:lnTo>
                      <a:pt x="301" y="257"/>
                    </a:lnTo>
                    <a:lnTo>
                      <a:pt x="295" y="263"/>
                    </a:lnTo>
                    <a:lnTo>
                      <a:pt x="295" y="263"/>
                    </a:lnTo>
                    <a:lnTo>
                      <a:pt x="295" y="263"/>
                    </a:lnTo>
                    <a:lnTo>
                      <a:pt x="295" y="263"/>
                    </a:lnTo>
                    <a:lnTo>
                      <a:pt x="288" y="269"/>
                    </a:lnTo>
                    <a:lnTo>
                      <a:pt x="288" y="269"/>
                    </a:lnTo>
                    <a:lnTo>
                      <a:pt x="288" y="270"/>
                    </a:lnTo>
                    <a:lnTo>
                      <a:pt x="288" y="270"/>
                    </a:lnTo>
                    <a:lnTo>
                      <a:pt x="279" y="276"/>
                    </a:lnTo>
                    <a:lnTo>
                      <a:pt x="268" y="282"/>
                    </a:lnTo>
                    <a:lnTo>
                      <a:pt x="258" y="287"/>
                    </a:lnTo>
                    <a:lnTo>
                      <a:pt x="247" y="291"/>
                    </a:lnTo>
                    <a:lnTo>
                      <a:pt x="236" y="295"/>
                    </a:lnTo>
                    <a:lnTo>
                      <a:pt x="225" y="297"/>
                    </a:lnTo>
                    <a:lnTo>
                      <a:pt x="213" y="299"/>
                    </a:lnTo>
                    <a:lnTo>
                      <a:pt x="201" y="299"/>
                    </a:lnTo>
                    <a:lnTo>
                      <a:pt x="201" y="299"/>
                    </a:lnTo>
                    <a:close/>
                    <a:moveTo>
                      <a:pt x="302" y="275"/>
                    </a:moveTo>
                    <a:lnTo>
                      <a:pt x="302" y="275"/>
                    </a:lnTo>
                    <a:lnTo>
                      <a:pt x="304" y="275"/>
                    </a:lnTo>
                    <a:lnTo>
                      <a:pt x="304" y="275"/>
                    </a:lnTo>
                    <a:lnTo>
                      <a:pt x="307" y="272"/>
                    </a:lnTo>
                    <a:lnTo>
                      <a:pt x="307" y="272"/>
                    </a:lnTo>
                    <a:lnTo>
                      <a:pt x="311" y="268"/>
                    </a:lnTo>
                    <a:lnTo>
                      <a:pt x="311" y="268"/>
                    </a:lnTo>
                    <a:lnTo>
                      <a:pt x="312" y="266"/>
                    </a:lnTo>
                    <a:lnTo>
                      <a:pt x="312" y="266"/>
                    </a:lnTo>
                    <a:lnTo>
                      <a:pt x="320" y="259"/>
                    </a:lnTo>
                    <a:lnTo>
                      <a:pt x="320" y="259"/>
                    </a:lnTo>
                    <a:lnTo>
                      <a:pt x="320" y="258"/>
                    </a:lnTo>
                    <a:lnTo>
                      <a:pt x="327" y="265"/>
                    </a:lnTo>
                    <a:lnTo>
                      <a:pt x="310" y="283"/>
                    </a:lnTo>
                    <a:lnTo>
                      <a:pt x="302" y="275"/>
                    </a:lnTo>
                    <a:close/>
                    <a:moveTo>
                      <a:pt x="450" y="439"/>
                    </a:moveTo>
                    <a:lnTo>
                      <a:pt x="447" y="436"/>
                    </a:lnTo>
                    <a:lnTo>
                      <a:pt x="447" y="436"/>
                    </a:lnTo>
                    <a:lnTo>
                      <a:pt x="481" y="403"/>
                    </a:lnTo>
                    <a:lnTo>
                      <a:pt x="481" y="403"/>
                    </a:lnTo>
                    <a:lnTo>
                      <a:pt x="484" y="406"/>
                    </a:lnTo>
                    <a:lnTo>
                      <a:pt x="484" y="406"/>
                    </a:lnTo>
                    <a:lnTo>
                      <a:pt x="483" y="412"/>
                    </a:lnTo>
                    <a:lnTo>
                      <a:pt x="481" y="418"/>
                    </a:lnTo>
                    <a:lnTo>
                      <a:pt x="477" y="424"/>
                    </a:lnTo>
                    <a:lnTo>
                      <a:pt x="473" y="428"/>
                    </a:lnTo>
                    <a:lnTo>
                      <a:pt x="468" y="433"/>
                    </a:lnTo>
                    <a:lnTo>
                      <a:pt x="462" y="436"/>
                    </a:lnTo>
                    <a:lnTo>
                      <a:pt x="457" y="438"/>
                    </a:lnTo>
                    <a:lnTo>
                      <a:pt x="450" y="439"/>
                    </a:lnTo>
                    <a:lnTo>
                      <a:pt x="450" y="43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grpSp>
          <p:nvGrpSpPr>
            <p:cNvPr id="129" name="Group 128"/>
            <p:cNvGrpSpPr/>
            <p:nvPr/>
          </p:nvGrpSpPr>
          <p:grpSpPr>
            <a:xfrm>
              <a:off x="7496182" y="4699022"/>
              <a:ext cx="473068" cy="473068"/>
              <a:chOff x="7496182" y="4699022"/>
              <a:chExt cx="473068" cy="473068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7496182" y="4699022"/>
                <a:ext cx="473068" cy="473068"/>
              </a:xfrm>
              <a:prstGeom prst="ellipse">
                <a:avLst/>
              </a:prstGeom>
              <a:solidFill>
                <a:srgbClr val="7B5A85"/>
              </a:soli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7599439" y="4809384"/>
                <a:ext cx="266554" cy="252345"/>
                <a:chOff x="2835275" y="3127375"/>
                <a:chExt cx="744538" cy="704850"/>
              </a:xfrm>
              <a:solidFill>
                <a:schemeClr val="bg1"/>
              </a:solidFill>
            </p:grpSpPr>
            <p:sp>
              <p:nvSpPr>
                <p:cNvPr id="116" name="Freeform 115"/>
                <p:cNvSpPr>
                  <a:spLocks noEditPoints="1"/>
                </p:cNvSpPr>
                <p:nvPr/>
              </p:nvSpPr>
              <p:spPr bwMode="auto">
                <a:xfrm>
                  <a:off x="2835275" y="3324225"/>
                  <a:ext cx="504825" cy="508000"/>
                </a:xfrm>
                <a:custGeom>
                  <a:avLst/>
                  <a:gdLst>
                    <a:gd name="T0" fmla="*/ 284 w 318"/>
                    <a:gd name="T1" fmla="*/ 55 h 320"/>
                    <a:gd name="T2" fmla="*/ 253 w 318"/>
                    <a:gd name="T3" fmla="*/ 61 h 320"/>
                    <a:gd name="T4" fmla="*/ 195 w 318"/>
                    <a:gd name="T5" fmla="*/ 28 h 320"/>
                    <a:gd name="T6" fmla="*/ 185 w 318"/>
                    <a:gd name="T7" fmla="*/ 0 h 320"/>
                    <a:gd name="T8" fmla="*/ 125 w 318"/>
                    <a:gd name="T9" fmla="*/ 27 h 320"/>
                    <a:gd name="T10" fmla="*/ 55 w 318"/>
                    <a:gd name="T11" fmla="*/ 36 h 320"/>
                    <a:gd name="T12" fmla="*/ 57 w 318"/>
                    <a:gd name="T13" fmla="*/ 66 h 320"/>
                    <a:gd name="T14" fmla="*/ 25 w 318"/>
                    <a:gd name="T15" fmla="*/ 120 h 320"/>
                    <a:gd name="T16" fmla="*/ 0 w 318"/>
                    <a:gd name="T17" fmla="*/ 135 h 320"/>
                    <a:gd name="T18" fmla="*/ 20 w 318"/>
                    <a:gd name="T19" fmla="*/ 192 h 320"/>
                    <a:gd name="T20" fmla="*/ 35 w 318"/>
                    <a:gd name="T21" fmla="*/ 264 h 320"/>
                    <a:gd name="T22" fmla="*/ 64 w 318"/>
                    <a:gd name="T23" fmla="*/ 268 h 320"/>
                    <a:gd name="T24" fmla="*/ 116 w 318"/>
                    <a:gd name="T25" fmla="*/ 298 h 320"/>
                    <a:gd name="T26" fmla="*/ 135 w 318"/>
                    <a:gd name="T27" fmla="*/ 320 h 320"/>
                    <a:gd name="T28" fmla="*/ 192 w 318"/>
                    <a:gd name="T29" fmla="*/ 300 h 320"/>
                    <a:gd name="T30" fmla="*/ 263 w 318"/>
                    <a:gd name="T31" fmla="*/ 284 h 320"/>
                    <a:gd name="T32" fmla="*/ 264 w 318"/>
                    <a:gd name="T33" fmla="*/ 255 h 320"/>
                    <a:gd name="T34" fmla="*/ 294 w 318"/>
                    <a:gd name="T35" fmla="*/ 199 h 320"/>
                    <a:gd name="T36" fmla="*/ 318 w 318"/>
                    <a:gd name="T37" fmla="*/ 185 h 320"/>
                    <a:gd name="T38" fmla="*/ 293 w 318"/>
                    <a:gd name="T39" fmla="*/ 126 h 320"/>
                    <a:gd name="T40" fmla="*/ 304 w 318"/>
                    <a:gd name="T41" fmla="*/ 173 h 320"/>
                    <a:gd name="T42" fmla="*/ 283 w 318"/>
                    <a:gd name="T43" fmla="*/ 183 h 320"/>
                    <a:gd name="T44" fmla="*/ 294 w 318"/>
                    <a:gd name="T45" fmla="*/ 218 h 320"/>
                    <a:gd name="T46" fmla="*/ 257 w 318"/>
                    <a:gd name="T47" fmla="*/ 242 h 320"/>
                    <a:gd name="T48" fmla="*/ 244 w 318"/>
                    <a:gd name="T49" fmla="*/ 256 h 320"/>
                    <a:gd name="T50" fmla="*/ 220 w 318"/>
                    <a:gd name="T51" fmla="*/ 293 h 320"/>
                    <a:gd name="T52" fmla="*/ 204 w 318"/>
                    <a:gd name="T53" fmla="*/ 281 h 320"/>
                    <a:gd name="T54" fmla="*/ 180 w 318"/>
                    <a:gd name="T55" fmla="*/ 288 h 320"/>
                    <a:gd name="T56" fmla="*/ 142 w 318"/>
                    <a:gd name="T57" fmla="*/ 290 h 320"/>
                    <a:gd name="T58" fmla="*/ 127 w 318"/>
                    <a:gd name="T59" fmla="*/ 286 h 320"/>
                    <a:gd name="T60" fmla="*/ 101 w 318"/>
                    <a:gd name="T61" fmla="*/ 294 h 320"/>
                    <a:gd name="T62" fmla="*/ 77 w 318"/>
                    <a:gd name="T63" fmla="*/ 260 h 320"/>
                    <a:gd name="T64" fmla="*/ 61 w 318"/>
                    <a:gd name="T65" fmla="*/ 245 h 320"/>
                    <a:gd name="T66" fmla="*/ 27 w 318"/>
                    <a:gd name="T67" fmla="*/ 220 h 320"/>
                    <a:gd name="T68" fmla="*/ 38 w 318"/>
                    <a:gd name="T69" fmla="*/ 204 h 320"/>
                    <a:gd name="T70" fmla="*/ 32 w 318"/>
                    <a:gd name="T71" fmla="*/ 180 h 320"/>
                    <a:gd name="T72" fmla="*/ 33 w 318"/>
                    <a:gd name="T73" fmla="*/ 143 h 320"/>
                    <a:gd name="T74" fmla="*/ 37 w 318"/>
                    <a:gd name="T75" fmla="*/ 129 h 320"/>
                    <a:gd name="T76" fmla="*/ 25 w 318"/>
                    <a:gd name="T77" fmla="*/ 102 h 320"/>
                    <a:gd name="T78" fmla="*/ 65 w 318"/>
                    <a:gd name="T79" fmla="*/ 79 h 320"/>
                    <a:gd name="T80" fmla="*/ 80 w 318"/>
                    <a:gd name="T81" fmla="*/ 65 h 320"/>
                    <a:gd name="T82" fmla="*/ 114 w 318"/>
                    <a:gd name="T83" fmla="*/ 45 h 320"/>
                    <a:gd name="T84" fmla="*/ 133 w 318"/>
                    <a:gd name="T85" fmla="*/ 40 h 320"/>
                    <a:gd name="T86" fmla="*/ 173 w 318"/>
                    <a:gd name="T87" fmla="*/ 14 h 320"/>
                    <a:gd name="T88" fmla="*/ 182 w 318"/>
                    <a:gd name="T89" fmla="*/ 40 h 320"/>
                    <a:gd name="T90" fmla="*/ 218 w 318"/>
                    <a:gd name="T91" fmla="*/ 25 h 320"/>
                    <a:gd name="T92" fmla="*/ 240 w 318"/>
                    <a:gd name="T93" fmla="*/ 68 h 320"/>
                    <a:gd name="T94" fmla="*/ 253 w 318"/>
                    <a:gd name="T95" fmla="*/ 80 h 320"/>
                    <a:gd name="T96" fmla="*/ 274 w 318"/>
                    <a:gd name="T97" fmla="*/ 115 h 320"/>
                    <a:gd name="T98" fmla="*/ 281 w 318"/>
                    <a:gd name="T99" fmla="*/ 134 h 320"/>
                    <a:gd name="T100" fmla="*/ 304 w 318"/>
                    <a:gd name="T101" fmla="*/ 173 h 3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</a:cxnLst>
                  <a:rect l="0" t="0" r="r" b="b"/>
                  <a:pathLst>
                    <a:path w="318" h="320">
                      <a:moveTo>
                        <a:pt x="290" y="119"/>
                      </a:moveTo>
                      <a:lnTo>
                        <a:pt x="310" y="102"/>
                      </a:lnTo>
                      <a:lnTo>
                        <a:pt x="284" y="55"/>
                      </a:lnTo>
                      <a:lnTo>
                        <a:pt x="257" y="64"/>
                      </a:lnTo>
                      <a:lnTo>
                        <a:pt x="257" y="64"/>
                      </a:lnTo>
                      <a:lnTo>
                        <a:pt x="253" y="61"/>
                      </a:lnTo>
                      <a:lnTo>
                        <a:pt x="260" y="34"/>
                      </a:lnTo>
                      <a:lnTo>
                        <a:pt x="215" y="8"/>
                      </a:lnTo>
                      <a:lnTo>
                        <a:pt x="195" y="28"/>
                      </a:lnTo>
                      <a:lnTo>
                        <a:pt x="195" y="28"/>
                      </a:lnTo>
                      <a:lnTo>
                        <a:pt x="190" y="27"/>
                      </a:lnTo>
                      <a:lnTo>
                        <a:pt x="185" y="0"/>
                      </a:lnTo>
                      <a:lnTo>
                        <a:pt x="131" y="0"/>
                      </a:lnTo>
                      <a:lnTo>
                        <a:pt x="125" y="27"/>
                      </a:lnTo>
                      <a:lnTo>
                        <a:pt x="125" y="27"/>
                      </a:lnTo>
                      <a:lnTo>
                        <a:pt x="119" y="29"/>
                      </a:lnTo>
                      <a:lnTo>
                        <a:pt x="101" y="9"/>
                      </a:lnTo>
                      <a:lnTo>
                        <a:pt x="55" y="36"/>
                      </a:lnTo>
                      <a:lnTo>
                        <a:pt x="62" y="61"/>
                      </a:lnTo>
                      <a:lnTo>
                        <a:pt x="62" y="61"/>
                      </a:lnTo>
                      <a:lnTo>
                        <a:pt x="57" y="66"/>
                      </a:lnTo>
                      <a:lnTo>
                        <a:pt x="33" y="58"/>
                      </a:lnTo>
                      <a:lnTo>
                        <a:pt x="7" y="105"/>
                      </a:lnTo>
                      <a:lnTo>
                        <a:pt x="25" y="120"/>
                      </a:lnTo>
                      <a:lnTo>
                        <a:pt x="25" y="120"/>
                      </a:lnTo>
                      <a:lnTo>
                        <a:pt x="21" y="131"/>
                      </a:lnTo>
                      <a:lnTo>
                        <a:pt x="0" y="135"/>
                      </a:lnTo>
                      <a:lnTo>
                        <a:pt x="0" y="188"/>
                      </a:lnTo>
                      <a:lnTo>
                        <a:pt x="20" y="192"/>
                      </a:lnTo>
                      <a:lnTo>
                        <a:pt x="20" y="192"/>
                      </a:lnTo>
                      <a:lnTo>
                        <a:pt x="24" y="205"/>
                      </a:lnTo>
                      <a:lnTo>
                        <a:pt x="8" y="218"/>
                      </a:lnTo>
                      <a:lnTo>
                        <a:pt x="35" y="264"/>
                      </a:lnTo>
                      <a:lnTo>
                        <a:pt x="54" y="258"/>
                      </a:lnTo>
                      <a:lnTo>
                        <a:pt x="54" y="258"/>
                      </a:lnTo>
                      <a:lnTo>
                        <a:pt x="64" y="268"/>
                      </a:lnTo>
                      <a:lnTo>
                        <a:pt x="58" y="285"/>
                      </a:lnTo>
                      <a:lnTo>
                        <a:pt x="104" y="312"/>
                      </a:lnTo>
                      <a:lnTo>
                        <a:pt x="116" y="298"/>
                      </a:lnTo>
                      <a:lnTo>
                        <a:pt x="116" y="298"/>
                      </a:lnTo>
                      <a:lnTo>
                        <a:pt x="131" y="301"/>
                      </a:lnTo>
                      <a:lnTo>
                        <a:pt x="135" y="320"/>
                      </a:lnTo>
                      <a:lnTo>
                        <a:pt x="188" y="320"/>
                      </a:lnTo>
                      <a:lnTo>
                        <a:pt x="192" y="300"/>
                      </a:lnTo>
                      <a:lnTo>
                        <a:pt x="192" y="300"/>
                      </a:lnTo>
                      <a:lnTo>
                        <a:pt x="205" y="296"/>
                      </a:lnTo>
                      <a:lnTo>
                        <a:pt x="218" y="310"/>
                      </a:lnTo>
                      <a:lnTo>
                        <a:pt x="263" y="284"/>
                      </a:lnTo>
                      <a:lnTo>
                        <a:pt x="257" y="264"/>
                      </a:lnTo>
                      <a:lnTo>
                        <a:pt x="257" y="264"/>
                      </a:lnTo>
                      <a:lnTo>
                        <a:pt x="264" y="255"/>
                      </a:lnTo>
                      <a:lnTo>
                        <a:pt x="285" y="261"/>
                      </a:lnTo>
                      <a:lnTo>
                        <a:pt x="312" y="215"/>
                      </a:lnTo>
                      <a:lnTo>
                        <a:pt x="294" y="199"/>
                      </a:lnTo>
                      <a:lnTo>
                        <a:pt x="294" y="199"/>
                      </a:lnTo>
                      <a:lnTo>
                        <a:pt x="296" y="190"/>
                      </a:lnTo>
                      <a:lnTo>
                        <a:pt x="318" y="185"/>
                      </a:lnTo>
                      <a:lnTo>
                        <a:pt x="318" y="132"/>
                      </a:lnTo>
                      <a:lnTo>
                        <a:pt x="293" y="126"/>
                      </a:lnTo>
                      <a:lnTo>
                        <a:pt x="293" y="126"/>
                      </a:lnTo>
                      <a:lnTo>
                        <a:pt x="290" y="119"/>
                      </a:lnTo>
                      <a:lnTo>
                        <a:pt x="290" y="119"/>
                      </a:lnTo>
                      <a:close/>
                      <a:moveTo>
                        <a:pt x="304" y="173"/>
                      </a:moveTo>
                      <a:lnTo>
                        <a:pt x="283" y="178"/>
                      </a:lnTo>
                      <a:lnTo>
                        <a:pt x="283" y="183"/>
                      </a:lnTo>
                      <a:lnTo>
                        <a:pt x="283" y="183"/>
                      </a:lnTo>
                      <a:lnTo>
                        <a:pt x="278" y="199"/>
                      </a:lnTo>
                      <a:lnTo>
                        <a:pt x="277" y="203"/>
                      </a:lnTo>
                      <a:lnTo>
                        <a:pt x="294" y="218"/>
                      </a:lnTo>
                      <a:lnTo>
                        <a:pt x="278" y="244"/>
                      </a:lnTo>
                      <a:lnTo>
                        <a:pt x="260" y="238"/>
                      </a:lnTo>
                      <a:lnTo>
                        <a:pt x="257" y="242"/>
                      </a:lnTo>
                      <a:lnTo>
                        <a:pt x="257" y="242"/>
                      </a:lnTo>
                      <a:lnTo>
                        <a:pt x="250" y="250"/>
                      </a:lnTo>
                      <a:lnTo>
                        <a:pt x="244" y="256"/>
                      </a:lnTo>
                      <a:lnTo>
                        <a:pt x="241" y="259"/>
                      </a:lnTo>
                      <a:lnTo>
                        <a:pt x="246" y="278"/>
                      </a:lnTo>
                      <a:lnTo>
                        <a:pt x="220" y="293"/>
                      </a:lnTo>
                      <a:lnTo>
                        <a:pt x="208" y="280"/>
                      </a:lnTo>
                      <a:lnTo>
                        <a:pt x="204" y="281"/>
                      </a:lnTo>
                      <a:lnTo>
                        <a:pt x="204" y="281"/>
                      </a:lnTo>
                      <a:lnTo>
                        <a:pt x="194" y="285"/>
                      </a:lnTo>
                      <a:lnTo>
                        <a:pt x="185" y="287"/>
                      </a:lnTo>
                      <a:lnTo>
                        <a:pt x="180" y="288"/>
                      </a:lnTo>
                      <a:lnTo>
                        <a:pt x="176" y="306"/>
                      </a:lnTo>
                      <a:lnTo>
                        <a:pt x="146" y="306"/>
                      </a:lnTo>
                      <a:lnTo>
                        <a:pt x="142" y="290"/>
                      </a:lnTo>
                      <a:lnTo>
                        <a:pt x="138" y="288"/>
                      </a:lnTo>
                      <a:lnTo>
                        <a:pt x="138" y="288"/>
                      </a:lnTo>
                      <a:lnTo>
                        <a:pt x="127" y="286"/>
                      </a:lnTo>
                      <a:lnTo>
                        <a:pt x="116" y="283"/>
                      </a:lnTo>
                      <a:lnTo>
                        <a:pt x="112" y="282"/>
                      </a:lnTo>
                      <a:lnTo>
                        <a:pt x="101" y="294"/>
                      </a:lnTo>
                      <a:lnTo>
                        <a:pt x="74" y="279"/>
                      </a:lnTo>
                      <a:lnTo>
                        <a:pt x="80" y="264"/>
                      </a:lnTo>
                      <a:lnTo>
                        <a:pt x="77" y="260"/>
                      </a:lnTo>
                      <a:lnTo>
                        <a:pt x="77" y="260"/>
                      </a:lnTo>
                      <a:lnTo>
                        <a:pt x="68" y="253"/>
                      </a:lnTo>
                      <a:lnTo>
                        <a:pt x="61" y="245"/>
                      </a:lnTo>
                      <a:lnTo>
                        <a:pt x="58" y="242"/>
                      </a:lnTo>
                      <a:lnTo>
                        <a:pt x="42" y="247"/>
                      </a:lnTo>
                      <a:lnTo>
                        <a:pt x="27" y="220"/>
                      </a:lnTo>
                      <a:lnTo>
                        <a:pt x="40" y="210"/>
                      </a:lnTo>
                      <a:lnTo>
                        <a:pt x="38" y="204"/>
                      </a:lnTo>
                      <a:lnTo>
                        <a:pt x="38" y="204"/>
                      </a:lnTo>
                      <a:lnTo>
                        <a:pt x="35" y="196"/>
                      </a:lnTo>
                      <a:lnTo>
                        <a:pt x="33" y="185"/>
                      </a:lnTo>
                      <a:lnTo>
                        <a:pt x="32" y="180"/>
                      </a:lnTo>
                      <a:lnTo>
                        <a:pt x="14" y="176"/>
                      </a:lnTo>
                      <a:lnTo>
                        <a:pt x="14" y="146"/>
                      </a:lnTo>
                      <a:lnTo>
                        <a:pt x="33" y="143"/>
                      </a:lnTo>
                      <a:lnTo>
                        <a:pt x="34" y="137"/>
                      </a:lnTo>
                      <a:lnTo>
                        <a:pt x="34" y="137"/>
                      </a:lnTo>
                      <a:lnTo>
                        <a:pt x="37" y="129"/>
                      </a:lnTo>
                      <a:lnTo>
                        <a:pt x="39" y="120"/>
                      </a:lnTo>
                      <a:lnTo>
                        <a:pt x="41" y="116"/>
                      </a:lnTo>
                      <a:lnTo>
                        <a:pt x="25" y="102"/>
                      </a:lnTo>
                      <a:lnTo>
                        <a:pt x="40" y="76"/>
                      </a:lnTo>
                      <a:lnTo>
                        <a:pt x="61" y="82"/>
                      </a:lnTo>
                      <a:lnTo>
                        <a:pt x="65" y="79"/>
                      </a:lnTo>
                      <a:lnTo>
                        <a:pt x="65" y="79"/>
                      </a:lnTo>
                      <a:lnTo>
                        <a:pt x="75" y="68"/>
                      </a:lnTo>
                      <a:lnTo>
                        <a:pt x="80" y="65"/>
                      </a:lnTo>
                      <a:lnTo>
                        <a:pt x="72" y="42"/>
                      </a:lnTo>
                      <a:lnTo>
                        <a:pt x="98" y="27"/>
                      </a:lnTo>
                      <a:lnTo>
                        <a:pt x="114" y="45"/>
                      </a:lnTo>
                      <a:lnTo>
                        <a:pt x="119" y="43"/>
                      </a:lnTo>
                      <a:lnTo>
                        <a:pt x="119" y="43"/>
                      </a:lnTo>
                      <a:lnTo>
                        <a:pt x="133" y="40"/>
                      </a:lnTo>
                      <a:lnTo>
                        <a:pt x="137" y="39"/>
                      </a:lnTo>
                      <a:lnTo>
                        <a:pt x="142" y="14"/>
                      </a:lnTo>
                      <a:lnTo>
                        <a:pt x="173" y="14"/>
                      </a:lnTo>
                      <a:lnTo>
                        <a:pt x="178" y="39"/>
                      </a:lnTo>
                      <a:lnTo>
                        <a:pt x="182" y="40"/>
                      </a:lnTo>
                      <a:lnTo>
                        <a:pt x="182" y="40"/>
                      </a:lnTo>
                      <a:lnTo>
                        <a:pt x="195" y="43"/>
                      </a:lnTo>
                      <a:lnTo>
                        <a:pt x="200" y="44"/>
                      </a:lnTo>
                      <a:lnTo>
                        <a:pt x="218" y="25"/>
                      </a:lnTo>
                      <a:lnTo>
                        <a:pt x="244" y="40"/>
                      </a:lnTo>
                      <a:lnTo>
                        <a:pt x="236" y="65"/>
                      </a:lnTo>
                      <a:lnTo>
                        <a:pt x="240" y="68"/>
                      </a:lnTo>
                      <a:lnTo>
                        <a:pt x="240" y="68"/>
                      </a:lnTo>
                      <a:lnTo>
                        <a:pt x="249" y="77"/>
                      </a:lnTo>
                      <a:lnTo>
                        <a:pt x="253" y="80"/>
                      </a:lnTo>
                      <a:lnTo>
                        <a:pt x="277" y="72"/>
                      </a:lnTo>
                      <a:lnTo>
                        <a:pt x="293" y="98"/>
                      </a:lnTo>
                      <a:lnTo>
                        <a:pt x="274" y="115"/>
                      </a:lnTo>
                      <a:lnTo>
                        <a:pt x="276" y="119"/>
                      </a:lnTo>
                      <a:lnTo>
                        <a:pt x="276" y="119"/>
                      </a:lnTo>
                      <a:lnTo>
                        <a:pt x="281" y="134"/>
                      </a:lnTo>
                      <a:lnTo>
                        <a:pt x="282" y="138"/>
                      </a:lnTo>
                      <a:lnTo>
                        <a:pt x="304" y="143"/>
                      </a:lnTo>
                      <a:lnTo>
                        <a:pt x="304" y="17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7" name="Freeform 116"/>
                <p:cNvSpPr>
                  <a:spLocks noEditPoints="1"/>
                </p:cNvSpPr>
                <p:nvPr/>
              </p:nvSpPr>
              <p:spPr bwMode="auto">
                <a:xfrm>
                  <a:off x="2963863" y="3462338"/>
                  <a:ext cx="242888" cy="244475"/>
                </a:xfrm>
                <a:custGeom>
                  <a:avLst/>
                  <a:gdLst>
                    <a:gd name="T0" fmla="*/ 77 w 153"/>
                    <a:gd name="T1" fmla="*/ 0 h 154"/>
                    <a:gd name="T2" fmla="*/ 61 w 153"/>
                    <a:gd name="T3" fmla="*/ 2 h 154"/>
                    <a:gd name="T4" fmla="*/ 46 w 153"/>
                    <a:gd name="T5" fmla="*/ 6 h 154"/>
                    <a:gd name="T6" fmla="*/ 33 w 153"/>
                    <a:gd name="T7" fmla="*/ 14 h 154"/>
                    <a:gd name="T8" fmla="*/ 23 w 153"/>
                    <a:gd name="T9" fmla="*/ 22 h 154"/>
                    <a:gd name="T10" fmla="*/ 13 w 153"/>
                    <a:gd name="T11" fmla="*/ 34 h 154"/>
                    <a:gd name="T12" fmla="*/ 5 w 153"/>
                    <a:gd name="T13" fmla="*/ 47 h 154"/>
                    <a:gd name="T14" fmla="*/ 1 w 153"/>
                    <a:gd name="T15" fmla="*/ 61 h 154"/>
                    <a:gd name="T16" fmla="*/ 0 w 153"/>
                    <a:gd name="T17" fmla="*/ 77 h 154"/>
                    <a:gd name="T18" fmla="*/ 0 w 153"/>
                    <a:gd name="T19" fmla="*/ 85 h 154"/>
                    <a:gd name="T20" fmla="*/ 3 w 153"/>
                    <a:gd name="T21" fmla="*/ 100 h 154"/>
                    <a:gd name="T22" fmla="*/ 8 w 153"/>
                    <a:gd name="T23" fmla="*/ 114 h 154"/>
                    <a:gd name="T24" fmla="*/ 17 w 153"/>
                    <a:gd name="T25" fmla="*/ 126 h 154"/>
                    <a:gd name="T26" fmla="*/ 28 w 153"/>
                    <a:gd name="T27" fmla="*/ 137 h 154"/>
                    <a:gd name="T28" fmla="*/ 40 w 153"/>
                    <a:gd name="T29" fmla="*/ 144 h 154"/>
                    <a:gd name="T30" fmla="*/ 54 w 153"/>
                    <a:gd name="T31" fmla="*/ 151 h 154"/>
                    <a:gd name="T32" fmla="*/ 69 w 153"/>
                    <a:gd name="T33" fmla="*/ 154 h 154"/>
                    <a:gd name="T34" fmla="*/ 77 w 153"/>
                    <a:gd name="T35" fmla="*/ 154 h 154"/>
                    <a:gd name="T36" fmla="*/ 92 w 153"/>
                    <a:gd name="T37" fmla="*/ 153 h 154"/>
                    <a:gd name="T38" fmla="*/ 107 w 153"/>
                    <a:gd name="T39" fmla="*/ 147 h 154"/>
                    <a:gd name="T40" fmla="*/ 120 w 153"/>
                    <a:gd name="T41" fmla="*/ 141 h 154"/>
                    <a:gd name="T42" fmla="*/ 132 w 153"/>
                    <a:gd name="T43" fmla="*/ 131 h 154"/>
                    <a:gd name="T44" fmla="*/ 140 w 153"/>
                    <a:gd name="T45" fmla="*/ 120 h 154"/>
                    <a:gd name="T46" fmla="*/ 148 w 153"/>
                    <a:gd name="T47" fmla="*/ 106 h 154"/>
                    <a:gd name="T48" fmla="*/ 152 w 153"/>
                    <a:gd name="T49" fmla="*/ 92 h 154"/>
                    <a:gd name="T50" fmla="*/ 153 w 153"/>
                    <a:gd name="T51" fmla="*/ 77 h 154"/>
                    <a:gd name="T52" fmla="*/ 153 w 153"/>
                    <a:gd name="T53" fmla="*/ 69 h 154"/>
                    <a:gd name="T54" fmla="*/ 150 w 153"/>
                    <a:gd name="T55" fmla="*/ 55 h 154"/>
                    <a:gd name="T56" fmla="*/ 145 w 153"/>
                    <a:gd name="T57" fmla="*/ 41 h 154"/>
                    <a:gd name="T58" fmla="*/ 136 w 153"/>
                    <a:gd name="T59" fmla="*/ 28 h 154"/>
                    <a:gd name="T60" fmla="*/ 125 w 153"/>
                    <a:gd name="T61" fmla="*/ 18 h 154"/>
                    <a:gd name="T62" fmla="*/ 113 w 153"/>
                    <a:gd name="T63" fmla="*/ 9 h 154"/>
                    <a:gd name="T64" fmla="*/ 99 w 153"/>
                    <a:gd name="T65" fmla="*/ 4 h 154"/>
                    <a:gd name="T66" fmla="*/ 84 w 153"/>
                    <a:gd name="T67" fmla="*/ 1 h 154"/>
                    <a:gd name="T68" fmla="*/ 77 w 153"/>
                    <a:gd name="T69" fmla="*/ 0 h 154"/>
                    <a:gd name="T70" fmla="*/ 77 w 153"/>
                    <a:gd name="T71" fmla="*/ 140 h 154"/>
                    <a:gd name="T72" fmla="*/ 64 w 153"/>
                    <a:gd name="T73" fmla="*/ 139 h 154"/>
                    <a:gd name="T74" fmla="*/ 42 w 153"/>
                    <a:gd name="T75" fmla="*/ 129 h 154"/>
                    <a:gd name="T76" fmla="*/ 25 w 153"/>
                    <a:gd name="T77" fmla="*/ 112 h 154"/>
                    <a:gd name="T78" fmla="*/ 15 w 153"/>
                    <a:gd name="T79" fmla="*/ 89 h 154"/>
                    <a:gd name="T80" fmla="*/ 14 w 153"/>
                    <a:gd name="T81" fmla="*/ 77 h 154"/>
                    <a:gd name="T82" fmla="*/ 14 w 153"/>
                    <a:gd name="T83" fmla="*/ 71 h 154"/>
                    <a:gd name="T84" fmla="*/ 18 w 153"/>
                    <a:gd name="T85" fmla="*/ 52 h 154"/>
                    <a:gd name="T86" fmla="*/ 32 w 153"/>
                    <a:gd name="T87" fmla="*/ 33 h 154"/>
                    <a:gd name="T88" fmla="*/ 52 w 153"/>
                    <a:gd name="T89" fmla="*/ 19 h 154"/>
                    <a:gd name="T90" fmla="*/ 70 w 153"/>
                    <a:gd name="T91" fmla="*/ 15 h 154"/>
                    <a:gd name="T92" fmla="*/ 77 w 153"/>
                    <a:gd name="T93" fmla="*/ 14 h 154"/>
                    <a:gd name="T94" fmla="*/ 89 w 153"/>
                    <a:gd name="T95" fmla="*/ 16 h 154"/>
                    <a:gd name="T96" fmla="*/ 112 w 153"/>
                    <a:gd name="T97" fmla="*/ 24 h 154"/>
                    <a:gd name="T98" fmla="*/ 128 w 153"/>
                    <a:gd name="T99" fmla="*/ 42 h 154"/>
                    <a:gd name="T100" fmla="*/ 138 w 153"/>
                    <a:gd name="T101" fmla="*/ 64 h 154"/>
                    <a:gd name="T102" fmla="*/ 139 w 153"/>
                    <a:gd name="T103" fmla="*/ 77 h 154"/>
                    <a:gd name="T104" fmla="*/ 139 w 153"/>
                    <a:gd name="T105" fmla="*/ 84 h 154"/>
                    <a:gd name="T106" fmla="*/ 135 w 153"/>
                    <a:gd name="T107" fmla="*/ 101 h 154"/>
                    <a:gd name="T108" fmla="*/ 121 w 153"/>
                    <a:gd name="T109" fmla="*/ 122 h 154"/>
                    <a:gd name="T110" fmla="*/ 101 w 153"/>
                    <a:gd name="T111" fmla="*/ 135 h 154"/>
                    <a:gd name="T112" fmla="*/ 83 w 153"/>
                    <a:gd name="T113" fmla="*/ 140 h 154"/>
                    <a:gd name="T114" fmla="*/ 77 w 153"/>
                    <a:gd name="T115" fmla="*/ 140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153" h="154">
                      <a:moveTo>
                        <a:pt x="77" y="0"/>
                      </a:moveTo>
                      <a:lnTo>
                        <a:pt x="77" y="0"/>
                      </a:lnTo>
                      <a:lnTo>
                        <a:pt x="69" y="1"/>
                      </a:lnTo>
                      <a:lnTo>
                        <a:pt x="61" y="2"/>
                      </a:lnTo>
                      <a:lnTo>
                        <a:pt x="54" y="4"/>
                      </a:lnTo>
                      <a:lnTo>
                        <a:pt x="46" y="6"/>
                      </a:lnTo>
                      <a:lnTo>
                        <a:pt x="40" y="9"/>
                      </a:lnTo>
                      <a:lnTo>
                        <a:pt x="33" y="14"/>
                      </a:lnTo>
                      <a:lnTo>
                        <a:pt x="28" y="18"/>
                      </a:lnTo>
                      <a:lnTo>
                        <a:pt x="23" y="22"/>
                      </a:lnTo>
                      <a:lnTo>
                        <a:pt x="17" y="28"/>
                      </a:lnTo>
                      <a:lnTo>
                        <a:pt x="13" y="34"/>
                      </a:lnTo>
                      <a:lnTo>
                        <a:pt x="8" y="41"/>
                      </a:lnTo>
                      <a:lnTo>
                        <a:pt x="5" y="47"/>
                      </a:lnTo>
                      <a:lnTo>
                        <a:pt x="3" y="55"/>
                      </a:lnTo>
                      <a:lnTo>
                        <a:pt x="1" y="61"/>
                      </a:lnTo>
                      <a:lnTo>
                        <a:pt x="0" y="69"/>
                      </a:lnTo>
                      <a:lnTo>
                        <a:pt x="0" y="77"/>
                      </a:lnTo>
                      <a:lnTo>
                        <a:pt x="0" y="77"/>
                      </a:lnTo>
                      <a:lnTo>
                        <a:pt x="0" y="85"/>
                      </a:lnTo>
                      <a:lnTo>
                        <a:pt x="1" y="92"/>
                      </a:lnTo>
                      <a:lnTo>
                        <a:pt x="3" y="100"/>
                      </a:lnTo>
                      <a:lnTo>
                        <a:pt x="5" y="106"/>
                      </a:lnTo>
                      <a:lnTo>
                        <a:pt x="8" y="114"/>
                      </a:lnTo>
                      <a:lnTo>
                        <a:pt x="13" y="120"/>
                      </a:lnTo>
                      <a:lnTo>
                        <a:pt x="17" y="126"/>
                      </a:lnTo>
                      <a:lnTo>
                        <a:pt x="23" y="131"/>
                      </a:lnTo>
                      <a:lnTo>
                        <a:pt x="28" y="137"/>
                      </a:lnTo>
                      <a:lnTo>
                        <a:pt x="33" y="141"/>
                      </a:lnTo>
                      <a:lnTo>
                        <a:pt x="40" y="144"/>
                      </a:lnTo>
                      <a:lnTo>
                        <a:pt x="46" y="147"/>
                      </a:lnTo>
                      <a:lnTo>
                        <a:pt x="54" y="151"/>
                      </a:lnTo>
                      <a:lnTo>
                        <a:pt x="61" y="153"/>
                      </a:lnTo>
                      <a:lnTo>
                        <a:pt x="69" y="154"/>
                      </a:lnTo>
                      <a:lnTo>
                        <a:pt x="77" y="154"/>
                      </a:lnTo>
                      <a:lnTo>
                        <a:pt x="77" y="154"/>
                      </a:lnTo>
                      <a:lnTo>
                        <a:pt x="84" y="154"/>
                      </a:lnTo>
                      <a:lnTo>
                        <a:pt x="92" y="153"/>
                      </a:lnTo>
                      <a:lnTo>
                        <a:pt x="99" y="151"/>
                      </a:lnTo>
                      <a:lnTo>
                        <a:pt x="107" y="147"/>
                      </a:lnTo>
                      <a:lnTo>
                        <a:pt x="113" y="144"/>
                      </a:lnTo>
                      <a:lnTo>
                        <a:pt x="120" y="141"/>
                      </a:lnTo>
                      <a:lnTo>
                        <a:pt x="125" y="137"/>
                      </a:lnTo>
                      <a:lnTo>
                        <a:pt x="132" y="131"/>
                      </a:lnTo>
                      <a:lnTo>
                        <a:pt x="136" y="126"/>
                      </a:lnTo>
                      <a:lnTo>
                        <a:pt x="140" y="120"/>
                      </a:lnTo>
                      <a:lnTo>
                        <a:pt x="145" y="114"/>
                      </a:lnTo>
                      <a:lnTo>
                        <a:pt x="148" y="106"/>
                      </a:lnTo>
                      <a:lnTo>
                        <a:pt x="150" y="100"/>
                      </a:lnTo>
                      <a:lnTo>
                        <a:pt x="152" y="92"/>
                      </a:lnTo>
                      <a:lnTo>
                        <a:pt x="153" y="85"/>
                      </a:lnTo>
                      <a:lnTo>
                        <a:pt x="153" y="77"/>
                      </a:lnTo>
                      <a:lnTo>
                        <a:pt x="153" y="77"/>
                      </a:lnTo>
                      <a:lnTo>
                        <a:pt x="153" y="69"/>
                      </a:lnTo>
                      <a:lnTo>
                        <a:pt x="152" y="61"/>
                      </a:lnTo>
                      <a:lnTo>
                        <a:pt x="150" y="55"/>
                      </a:lnTo>
                      <a:lnTo>
                        <a:pt x="148" y="47"/>
                      </a:lnTo>
                      <a:lnTo>
                        <a:pt x="145" y="41"/>
                      </a:lnTo>
                      <a:lnTo>
                        <a:pt x="140" y="34"/>
                      </a:lnTo>
                      <a:lnTo>
                        <a:pt x="136" y="28"/>
                      </a:lnTo>
                      <a:lnTo>
                        <a:pt x="132" y="22"/>
                      </a:lnTo>
                      <a:lnTo>
                        <a:pt x="125" y="18"/>
                      </a:lnTo>
                      <a:lnTo>
                        <a:pt x="120" y="14"/>
                      </a:lnTo>
                      <a:lnTo>
                        <a:pt x="113" y="9"/>
                      </a:lnTo>
                      <a:lnTo>
                        <a:pt x="107" y="6"/>
                      </a:lnTo>
                      <a:lnTo>
                        <a:pt x="99" y="4"/>
                      </a:lnTo>
                      <a:lnTo>
                        <a:pt x="92" y="2"/>
                      </a:lnTo>
                      <a:lnTo>
                        <a:pt x="84" y="1"/>
                      </a:lnTo>
                      <a:lnTo>
                        <a:pt x="77" y="0"/>
                      </a:lnTo>
                      <a:lnTo>
                        <a:pt x="77" y="0"/>
                      </a:lnTo>
                      <a:close/>
                      <a:moveTo>
                        <a:pt x="77" y="140"/>
                      </a:moveTo>
                      <a:lnTo>
                        <a:pt x="77" y="140"/>
                      </a:lnTo>
                      <a:lnTo>
                        <a:pt x="70" y="140"/>
                      </a:lnTo>
                      <a:lnTo>
                        <a:pt x="64" y="139"/>
                      </a:lnTo>
                      <a:lnTo>
                        <a:pt x="52" y="135"/>
                      </a:lnTo>
                      <a:lnTo>
                        <a:pt x="42" y="129"/>
                      </a:lnTo>
                      <a:lnTo>
                        <a:pt x="32" y="122"/>
                      </a:lnTo>
                      <a:lnTo>
                        <a:pt x="25" y="112"/>
                      </a:lnTo>
                      <a:lnTo>
                        <a:pt x="18" y="101"/>
                      </a:lnTo>
                      <a:lnTo>
                        <a:pt x="15" y="89"/>
                      </a:lnTo>
                      <a:lnTo>
                        <a:pt x="14" y="84"/>
                      </a:lnTo>
                      <a:lnTo>
                        <a:pt x="14" y="77"/>
                      </a:lnTo>
                      <a:lnTo>
                        <a:pt x="14" y="77"/>
                      </a:lnTo>
                      <a:lnTo>
                        <a:pt x="14" y="71"/>
                      </a:lnTo>
                      <a:lnTo>
                        <a:pt x="15" y="64"/>
                      </a:lnTo>
                      <a:lnTo>
                        <a:pt x="18" y="52"/>
                      </a:lnTo>
                      <a:lnTo>
                        <a:pt x="25" y="42"/>
                      </a:lnTo>
                      <a:lnTo>
                        <a:pt x="32" y="33"/>
                      </a:lnTo>
                      <a:lnTo>
                        <a:pt x="42" y="24"/>
                      </a:lnTo>
                      <a:lnTo>
                        <a:pt x="52" y="19"/>
                      </a:lnTo>
                      <a:lnTo>
                        <a:pt x="64" y="16"/>
                      </a:lnTo>
                      <a:lnTo>
                        <a:pt x="70" y="15"/>
                      </a:lnTo>
                      <a:lnTo>
                        <a:pt x="77" y="14"/>
                      </a:lnTo>
                      <a:lnTo>
                        <a:pt x="77" y="14"/>
                      </a:lnTo>
                      <a:lnTo>
                        <a:pt x="83" y="15"/>
                      </a:lnTo>
                      <a:lnTo>
                        <a:pt x="89" y="16"/>
                      </a:lnTo>
                      <a:lnTo>
                        <a:pt x="101" y="19"/>
                      </a:lnTo>
                      <a:lnTo>
                        <a:pt x="112" y="24"/>
                      </a:lnTo>
                      <a:lnTo>
                        <a:pt x="121" y="33"/>
                      </a:lnTo>
                      <a:lnTo>
                        <a:pt x="128" y="42"/>
                      </a:lnTo>
                      <a:lnTo>
                        <a:pt x="135" y="52"/>
                      </a:lnTo>
                      <a:lnTo>
                        <a:pt x="138" y="64"/>
                      </a:lnTo>
                      <a:lnTo>
                        <a:pt x="139" y="71"/>
                      </a:lnTo>
                      <a:lnTo>
                        <a:pt x="139" y="77"/>
                      </a:lnTo>
                      <a:lnTo>
                        <a:pt x="139" y="77"/>
                      </a:lnTo>
                      <a:lnTo>
                        <a:pt x="139" y="84"/>
                      </a:lnTo>
                      <a:lnTo>
                        <a:pt x="138" y="89"/>
                      </a:lnTo>
                      <a:lnTo>
                        <a:pt x="135" y="101"/>
                      </a:lnTo>
                      <a:lnTo>
                        <a:pt x="128" y="112"/>
                      </a:lnTo>
                      <a:lnTo>
                        <a:pt x="121" y="122"/>
                      </a:lnTo>
                      <a:lnTo>
                        <a:pt x="112" y="129"/>
                      </a:lnTo>
                      <a:lnTo>
                        <a:pt x="101" y="135"/>
                      </a:lnTo>
                      <a:lnTo>
                        <a:pt x="89" y="139"/>
                      </a:lnTo>
                      <a:lnTo>
                        <a:pt x="83" y="140"/>
                      </a:lnTo>
                      <a:lnTo>
                        <a:pt x="77" y="140"/>
                      </a:lnTo>
                      <a:lnTo>
                        <a:pt x="77" y="1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8" name="Freeform 117"/>
                <p:cNvSpPr>
                  <a:spLocks noEditPoints="1"/>
                </p:cNvSpPr>
                <p:nvPr/>
              </p:nvSpPr>
              <p:spPr bwMode="auto">
                <a:xfrm>
                  <a:off x="3238500" y="3127375"/>
                  <a:ext cx="341313" cy="342900"/>
                </a:xfrm>
                <a:custGeom>
                  <a:avLst/>
                  <a:gdLst>
                    <a:gd name="T0" fmla="*/ 197 w 215"/>
                    <a:gd name="T1" fmla="*/ 83 h 216"/>
                    <a:gd name="T2" fmla="*/ 209 w 215"/>
                    <a:gd name="T3" fmla="*/ 70 h 216"/>
                    <a:gd name="T4" fmla="*/ 171 w 215"/>
                    <a:gd name="T5" fmla="*/ 42 h 216"/>
                    <a:gd name="T6" fmla="*/ 143 w 215"/>
                    <a:gd name="T7" fmla="*/ 4 h 216"/>
                    <a:gd name="T8" fmla="*/ 129 w 215"/>
                    <a:gd name="T9" fmla="*/ 18 h 216"/>
                    <a:gd name="T10" fmla="*/ 83 w 215"/>
                    <a:gd name="T11" fmla="*/ 18 h 216"/>
                    <a:gd name="T12" fmla="*/ 69 w 215"/>
                    <a:gd name="T13" fmla="*/ 5 h 216"/>
                    <a:gd name="T14" fmla="*/ 41 w 215"/>
                    <a:gd name="T15" fmla="*/ 41 h 216"/>
                    <a:gd name="T16" fmla="*/ 3 w 215"/>
                    <a:gd name="T17" fmla="*/ 71 h 216"/>
                    <a:gd name="T18" fmla="*/ 14 w 215"/>
                    <a:gd name="T19" fmla="*/ 86 h 216"/>
                    <a:gd name="T20" fmla="*/ 13 w 215"/>
                    <a:gd name="T21" fmla="*/ 132 h 216"/>
                    <a:gd name="T22" fmla="*/ 4 w 215"/>
                    <a:gd name="T23" fmla="*/ 146 h 216"/>
                    <a:gd name="T24" fmla="*/ 36 w 215"/>
                    <a:gd name="T25" fmla="*/ 175 h 216"/>
                    <a:gd name="T26" fmla="*/ 71 w 215"/>
                    <a:gd name="T27" fmla="*/ 212 h 216"/>
                    <a:gd name="T28" fmla="*/ 86 w 215"/>
                    <a:gd name="T29" fmla="*/ 203 h 216"/>
                    <a:gd name="T30" fmla="*/ 130 w 215"/>
                    <a:gd name="T31" fmla="*/ 202 h 216"/>
                    <a:gd name="T32" fmla="*/ 144 w 215"/>
                    <a:gd name="T33" fmla="*/ 211 h 216"/>
                    <a:gd name="T34" fmla="*/ 174 w 215"/>
                    <a:gd name="T35" fmla="*/ 177 h 216"/>
                    <a:gd name="T36" fmla="*/ 210 w 215"/>
                    <a:gd name="T37" fmla="*/ 144 h 216"/>
                    <a:gd name="T38" fmla="*/ 198 w 215"/>
                    <a:gd name="T39" fmla="*/ 130 h 216"/>
                    <a:gd name="T40" fmla="*/ 184 w 215"/>
                    <a:gd name="T41" fmla="*/ 161 h 216"/>
                    <a:gd name="T42" fmla="*/ 169 w 215"/>
                    <a:gd name="T43" fmla="*/ 161 h 216"/>
                    <a:gd name="T44" fmla="*/ 162 w 215"/>
                    <a:gd name="T45" fmla="*/ 185 h 216"/>
                    <a:gd name="T46" fmla="*/ 136 w 215"/>
                    <a:gd name="T47" fmla="*/ 186 h 216"/>
                    <a:gd name="T48" fmla="*/ 118 w 215"/>
                    <a:gd name="T49" fmla="*/ 191 h 216"/>
                    <a:gd name="T50" fmla="*/ 98 w 215"/>
                    <a:gd name="T51" fmla="*/ 191 h 216"/>
                    <a:gd name="T52" fmla="*/ 80 w 215"/>
                    <a:gd name="T53" fmla="*/ 187 h 216"/>
                    <a:gd name="T54" fmla="*/ 54 w 215"/>
                    <a:gd name="T55" fmla="*/ 186 h 216"/>
                    <a:gd name="T56" fmla="*/ 54 w 215"/>
                    <a:gd name="T57" fmla="*/ 173 h 216"/>
                    <a:gd name="T58" fmla="*/ 30 w 215"/>
                    <a:gd name="T59" fmla="*/ 162 h 216"/>
                    <a:gd name="T60" fmla="*/ 29 w 215"/>
                    <a:gd name="T61" fmla="*/ 137 h 216"/>
                    <a:gd name="T62" fmla="*/ 26 w 215"/>
                    <a:gd name="T63" fmla="*/ 120 h 216"/>
                    <a:gd name="T64" fmla="*/ 26 w 215"/>
                    <a:gd name="T65" fmla="*/ 98 h 216"/>
                    <a:gd name="T66" fmla="*/ 30 w 215"/>
                    <a:gd name="T67" fmla="*/ 83 h 216"/>
                    <a:gd name="T68" fmla="*/ 29 w 215"/>
                    <a:gd name="T69" fmla="*/ 55 h 216"/>
                    <a:gd name="T70" fmla="*/ 46 w 215"/>
                    <a:gd name="T71" fmla="*/ 56 h 216"/>
                    <a:gd name="T72" fmla="*/ 53 w 215"/>
                    <a:gd name="T73" fmla="*/ 31 h 216"/>
                    <a:gd name="T74" fmla="*/ 81 w 215"/>
                    <a:gd name="T75" fmla="*/ 33 h 216"/>
                    <a:gd name="T76" fmla="*/ 95 w 215"/>
                    <a:gd name="T77" fmla="*/ 30 h 216"/>
                    <a:gd name="T78" fmla="*/ 117 w 215"/>
                    <a:gd name="T79" fmla="*/ 30 h 216"/>
                    <a:gd name="T80" fmla="*/ 130 w 215"/>
                    <a:gd name="T81" fmla="*/ 33 h 216"/>
                    <a:gd name="T82" fmla="*/ 159 w 215"/>
                    <a:gd name="T83" fmla="*/ 30 h 216"/>
                    <a:gd name="T84" fmla="*/ 158 w 215"/>
                    <a:gd name="T85" fmla="*/ 49 h 216"/>
                    <a:gd name="T86" fmla="*/ 183 w 215"/>
                    <a:gd name="T87" fmla="*/ 53 h 216"/>
                    <a:gd name="T88" fmla="*/ 181 w 215"/>
                    <a:gd name="T89" fmla="*/ 82 h 216"/>
                    <a:gd name="T90" fmla="*/ 185 w 215"/>
                    <a:gd name="T91" fmla="*/ 95 h 216"/>
                    <a:gd name="T92" fmla="*/ 186 w 215"/>
                    <a:gd name="T93" fmla="*/ 118 h 216"/>
                    <a:gd name="T94" fmla="*/ 183 w 215"/>
                    <a:gd name="T95" fmla="*/ 133 h 2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215" h="216">
                      <a:moveTo>
                        <a:pt x="215" y="126"/>
                      </a:moveTo>
                      <a:lnTo>
                        <a:pt x="215" y="87"/>
                      </a:lnTo>
                      <a:lnTo>
                        <a:pt x="197" y="83"/>
                      </a:lnTo>
                      <a:lnTo>
                        <a:pt x="197" y="83"/>
                      </a:lnTo>
                      <a:lnTo>
                        <a:pt x="196" y="82"/>
                      </a:lnTo>
                      <a:lnTo>
                        <a:pt x="209" y="70"/>
                      </a:lnTo>
                      <a:lnTo>
                        <a:pt x="190" y="37"/>
                      </a:lnTo>
                      <a:lnTo>
                        <a:pt x="171" y="42"/>
                      </a:lnTo>
                      <a:lnTo>
                        <a:pt x="171" y="42"/>
                      </a:lnTo>
                      <a:lnTo>
                        <a:pt x="171" y="41"/>
                      </a:lnTo>
                      <a:lnTo>
                        <a:pt x="177" y="24"/>
                      </a:lnTo>
                      <a:lnTo>
                        <a:pt x="143" y="4"/>
                      </a:lnTo>
                      <a:lnTo>
                        <a:pt x="130" y="18"/>
                      </a:lnTo>
                      <a:lnTo>
                        <a:pt x="130" y="18"/>
                      </a:lnTo>
                      <a:lnTo>
                        <a:pt x="129" y="18"/>
                      </a:lnTo>
                      <a:lnTo>
                        <a:pt x="125" y="0"/>
                      </a:lnTo>
                      <a:lnTo>
                        <a:pt x="86" y="0"/>
                      </a:lnTo>
                      <a:lnTo>
                        <a:pt x="83" y="18"/>
                      </a:lnTo>
                      <a:lnTo>
                        <a:pt x="83" y="18"/>
                      </a:lnTo>
                      <a:lnTo>
                        <a:pt x="81" y="18"/>
                      </a:lnTo>
                      <a:lnTo>
                        <a:pt x="69" y="5"/>
                      </a:lnTo>
                      <a:lnTo>
                        <a:pt x="35" y="25"/>
                      </a:lnTo>
                      <a:lnTo>
                        <a:pt x="41" y="41"/>
                      </a:lnTo>
                      <a:lnTo>
                        <a:pt x="41" y="41"/>
                      </a:lnTo>
                      <a:lnTo>
                        <a:pt x="39" y="43"/>
                      </a:lnTo>
                      <a:lnTo>
                        <a:pt x="22" y="38"/>
                      </a:lnTo>
                      <a:lnTo>
                        <a:pt x="3" y="71"/>
                      </a:lnTo>
                      <a:lnTo>
                        <a:pt x="15" y="82"/>
                      </a:lnTo>
                      <a:lnTo>
                        <a:pt x="15" y="82"/>
                      </a:lnTo>
                      <a:lnTo>
                        <a:pt x="14" y="86"/>
                      </a:lnTo>
                      <a:lnTo>
                        <a:pt x="0" y="90"/>
                      </a:lnTo>
                      <a:lnTo>
                        <a:pt x="0" y="128"/>
                      </a:lnTo>
                      <a:lnTo>
                        <a:pt x="13" y="132"/>
                      </a:lnTo>
                      <a:lnTo>
                        <a:pt x="13" y="132"/>
                      </a:lnTo>
                      <a:lnTo>
                        <a:pt x="15" y="137"/>
                      </a:lnTo>
                      <a:lnTo>
                        <a:pt x="4" y="146"/>
                      </a:lnTo>
                      <a:lnTo>
                        <a:pt x="23" y="179"/>
                      </a:lnTo>
                      <a:lnTo>
                        <a:pt x="36" y="175"/>
                      </a:lnTo>
                      <a:lnTo>
                        <a:pt x="36" y="175"/>
                      </a:lnTo>
                      <a:lnTo>
                        <a:pt x="41" y="180"/>
                      </a:lnTo>
                      <a:lnTo>
                        <a:pt x="37" y="192"/>
                      </a:lnTo>
                      <a:lnTo>
                        <a:pt x="71" y="212"/>
                      </a:lnTo>
                      <a:lnTo>
                        <a:pt x="80" y="202"/>
                      </a:lnTo>
                      <a:lnTo>
                        <a:pt x="80" y="202"/>
                      </a:lnTo>
                      <a:lnTo>
                        <a:pt x="86" y="203"/>
                      </a:lnTo>
                      <a:lnTo>
                        <a:pt x="88" y="216"/>
                      </a:lnTo>
                      <a:lnTo>
                        <a:pt x="127" y="216"/>
                      </a:lnTo>
                      <a:lnTo>
                        <a:pt x="130" y="202"/>
                      </a:lnTo>
                      <a:lnTo>
                        <a:pt x="130" y="202"/>
                      </a:lnTo>
                      <a:lnTo>
                        <a:pt x="136" y="201"/>
                      </a:lnTo>
                      <a:lnTo>
                        <a:pt x="144" y="211"/>
                      </a:lnTo>
                      <a:lnTo>
                        <a:pt x="179" y="191"/>
                      </a:lnTo>
                      <a:lnTo>
                        <a:pt x="174" y="177"/>
                      </a:lnTo>
                      <a:lnTo>
                        <a:pt x="174" y="177"/>
                      </a:lnTo>
                      <a:lnTo>
                        <a:pt x="177" y="173"/>
                      </a:lnTo>
                      <a:lnTo>
                        <a:pt x="191" y="177"/>
                      </a:lnTo>
                      <a:lnTo>
                        <a:pt x="210" y="144"/>
                      </a:lnTo>
                      <a:lnTo>
                        <a:pt x="198" y="133"/>
                      </a:lnTo>
                      <a:lnTo>
                        <a:pt x="198" y="133"/>
                      </a:lnTo>
                      <a:lnTo>
                        <a:pt x="198" y="130"/>
                      </a:lnTo>
                      <a:lnTo>
                        <a:pt x="215" y="126"/>
                      </a:lnTo>
                      <a:close/>
                      <a:moveTo>
                        <a:pt x="193" y="147"/>
                      </a:moveTo>
                      <a:lnTo>
                        <a:pt x="184" y="161"/>
                      </a:lnTo>
                      <a:lnTo>
                        <a:pt x="172" y="157"/>
                      </a:lnTo>
                      <a:lnTo>
                        <a:pt x="169" y="161"/>
                      </a:lnTo>
                      <a:lnTo>
                        <a:pt x="169" y="161"/>
                      </a:lnTo>
                      <a:lnTo>
                        <a:pt x="161" y="169"/>
                      </a:lnTo>
                      <a:lnTo>
                        <a:pt x="157" y="173"/>
                      </a:lnTo>
                      <a:lnTo>
                        <a:pt x="162" y="185"/>
                      </a:lnTo>
                      <a:lnTo>
                        <a:pt x="148" y="192"/>
                      </a:lnTo>
                      <a:lnTo>
                        <a:pt x="140" y="184"/>
                      </a:lnTo>
                      <a:lnTo>
                        <a:pt x="136" y="186"/>
                      </a:lnTo>
                      <a:lnTo>
                        <a:pt x="136" y="186"/>
                      </a:lnTo>
                      <a:lnTo>
                        <a:pt x="123" y="190"/>
                      </a:lnTo>
                      <a:lnTo>
                        <a:pt x="118" y="191"/>
                      </a:lnTo>
                      <a:lnTo>
                        <a:pt x="116" y="202"/>
                      </a:lnTo>
                      <a:lnTo>
                        <a:pt x="100" y="202"/>
                      </a:lnTo>
                      <a:lnTo>
                        <a:pt x="98" y="191"/>
                      </a:lnTo>
                      <a:lnTo>
                        <a:pt x="93" y="190"/>
                      </a:lnTo>
                      <a:lnTo>
                        <a:pt x="93" y="190"/>
                      </a:lnTo>
                      <a:lnTo>
                        <a:pt x="80" y="187"/>
                      </a:lnTo>
                      <a:lnTo>
                        <a:pt x="75" y="186"/>
                      </a:lnTo>
                      <a:lnTo>
                        <a:pt x="68" y="193"/>
                      </a:lnTo>
                      <a:lnTo>
                        <a:pt x="54" y="186"/>
                      </a:lnTo>
                      <a:lnTo>
                        <a:pt x="57" y="176"/>
                      </a:lnTo>
                      <a:lnTo>
                        <a:pt x="54" y="173"/>
                      </a:lnTo>
                      <a:lnTo>
                        <a:pt x="54" y="173"/>
                      </a:lnTo>
                      <a:lnTo>
                        <a:pt x="44" y="163"/>
                      </a:lnTo>
                      <a:lnTo>
                        <a:pt x="41" y="159"/>
                      </a:lnTo>
                      <a:lnTo>
                        <a:pt x="30" y="162"/>
                      </a:lnTo>
                      <a:lnTo>
                        <a:pt x="22" y="149"/>
                      </a:lnTo>
                      <a:lnTo>
                        <a:pt x="31" y="141"/>
                      </a:lnTo>
                      <a:lnTo>
                        <a:pt x="29" y="137"/>
                      </a:lnTo>
                      <a:lnTo>
                        <a:pt x="29" y="137"/>
                      </a:lnTo>
                      <a:lnTo>
                        <a:pt x="27" y="124"/>
                      </a:lnTo>
                      <a:lnTo>
                        <a:pt x="26" y="120"/>
                      </a:lnTo>
                      <a:lnTo>
                        <a:pt x="14" y="117"/>
                      </a:lnTo>
                      <a:lnTo>
                        <a:pt x="14" y="100"/>
                      </a:lnTo>
                      <a:lnTo>
                        <a:pt x="26" y="98"/>
                      </a:lnTo>
                      <a:lnTo>
                        <a:pt x="27" y="94"/>
                      </a:lnTo>
                      <a:lnTo>
                        <a:pt x="27" y="94"/>
                      </a:lnTo>
                      <a:lnTo>
                        <a:pt x="30" y="83"/>
                      </a:lnTo>
                      <a:lnTo>
                        <a:pt x="32" y="78"/>
                      </a:lnTo>
                      <a:lnTo>
                        <a:pt x="21" y="69"/>
                      </a:lnTo>
                      <a:lnTo>
                        <a:pt x="29" y="55"/>
                      </a:lnTo>
                      <a:lnTo>
                        <a:pt x="43" y="59"/>
                      </a:lnTo>
                      <a:lnTo>
                        <a:pt x="46" y="56"/>
                      </a:lnTo>
                      <a:lnTo>
                        <a:pt x="46" y="56"/>
                      </a:lnTo>
                      <a:lnTo>
                        <a:pt x="54" y="49"/>
                      </a:lnTo>
                      <a:lnTo>
                        <a:pt x="57" y="46"/>
                      </a:lnTo>
                      <a:lnTo>
                        <a:pt x="53" y="31"/>
                      </a:lnTo>
                      <a:lnTo>
                        <a:pt x="67" y="24"/>
                      </a:lnTo>
                      <a:lnTo>
                        <a:pt x="76" y="34"/>
                      </a:lnTo>
                      <a:lnTo>
                        <a:pt x="81" y="33"/>
                      </a:lnTo>
                      <a:lnTo>
                        <a:pt x="81" y="33"/>
                      </a:lnTo>
                      <a:lnTo>
                        <a:pt x="89" y="31"/>
                      </a:lnTo>
                      <a:lnTo>
                        <a:pt x="95" y="30"/>
                      </a:lnTo>
                      <a:lnTo>
                        <a:pt x="98" y="14"/>
                      </a:lnTo>
                      <a:lnTo>
                        <a:pt x="114" y="14"/>
                      </a:lnTo>
                      <a:lnTo>
                        <a:pt x="117" y="30"/>
                      </a:lnTo>
                      <a:lnTo>
                        <a:pt x="122" y="31"/>
                      </a:lnTo>
                      <a:lnTo>
                        <a:pt x="122" y="31"/>
                      </a:lnTo>
                      <a:lnTo>
                        <a:pt x="130" y="33"/>
                      </a:lnTo>
                      <a:lnTo>
                        <a:pt x="135" y="34"/>
                      </a:lnTo>
                      <a:lnTo>
                        <a:pt x="145" y="23"/>
                      </a:lnTo>
                      <a:lnTo>
                        <a:pt x="159" y="30"/>
                      </a:lnTo>
                      <a:lnTo>
                        <a:pt x="154" y="46"/>
                      </a:lnTo>
                      <a:lnTo>
                        <a:pt x="158" y="49"/>
                      </a:lnTo>
                      <a:lnTo>
                        <a:pt x="158" y="49"/>
                      </a:lnTo>
                      <a:lnTo>
                        <a:pt x="165" y="55"/>
                      </a:lnTo>
                      <a:lnTo>
                        <a:pt x="167" y="58"/>
                      </a:lnTo>
                      <a:lnTo>
                        <a:pt x="183" y="53"/>
                      </a:lnTo>
                      <a:lnTo>
                        <a:pt x="192" y="67"/>
                      </a:lnTo>
                      <a:lnTo>
                        <a:pt x="180" y="78"/>
                      </a:lnTo>
                      <a:lnTo>
                        <a:pt x="181" y="82"/>
                      </a:lnTo>
                      <a:lnTo>
                        <a:pt x="181" y="82"/>
                      </a:lnTo>
                      <a:lnTo>
                        <a:pt x="184" y="91"/>
                      </a:lnTo>
                      <a:lnTo>
                        <a:pt x="185" y="95"/>
                      </a:lnTo>
                      <a:lnTo>
                        <a:pt x="201" y="98"/>
                      </a:lnTo>
                      <a:lnTo>
                        <a:pt x="201" y="114"/>
                      </a:lnTo>
                      <a:lnTo>
                        <a:pt x="186" y="118"/>
                      </a:lnTo>
                      <a:lnTo>
                        <a:pt x="185" y="123"/>
                      </a:lnTo>
                      <a:lnTo>
                        <a:pt x="185" y="123"/>
                      </a:lnTo>
                      <a:lnTo>
                        <a:pt x="183" y="133"/>
                      </a:lnTo>
                      <a:lnTo>
                        <a:pt x="182" y="137"/>
                      </a:lnTo>
                      <a:lnTo>
                        <a:pt x="193" y="14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19" name="Freeform 118"/>
                <p:cNvSpPr>
                  <a:spLocks noEditPoints="1"/>
                </p:cNvSpPr>
                <p:nvPr/>
              </p:nvSpPr>
              <p:spPr bwMode="auto">
                <a:xfrm>
                  <a:off x="3335338" y="3232150"/>
                  <a:ext cx="142875" cy="141288"/>
                </a:xfrm>
                <a:custGeom>
                  <a:avLst/>
                  <a:gdLst>
                    <a:gd name="T0" fmla="*/ 44 w 90"/>
                    <a:gd name="T1" fmla="*/ 0 h 89"/>
                    <a:gd name="T2" fmla="*/ 27 w 90"/>
                    <a:gd name="T3" fmla="*/ 3 h 89"/>
                    <a:gd name="T4" fmla="*/ 13 w 90"/>
                    <a:gd name="T5" fmla="*/ 13 h 89"/>
                    <a:gd name="T6" fmla="*/ 3 w 90"/>
                    <a:gd name="T7" fmla="*/ 27 h 89"/>
                    <a:gd name="T8" fmla="*/ 0 w 90"/>
                    <a:gd name="T9" fmla="*/ 44 h 89"/>
                    <a:gd name="T10" fmla="*/ 1 w 90"/>
                    <a:gd name="T11" fmla="*/ 54 h 89"/>
                    <a:gd name="T12" fmla="*/ 8 w 90"/>
                    <a:gd name="T13" fmla="*/ 70 h 89"/>
                    <a:gd name="T14" fmla="*/ 20 w 90"/>
                    <a:gd name="T15" fmla="*/ 82 h 89"/>
                    <a:gd name="T16" fmla="*/ 36 w 90"/>
                    <a:gd name="T17" fmla="*/ 88 h 89"/>
                    <a:gd name="T18" fmla="*/ 44 w 90"/>
                    <a:gd name="T19" fmla="*/ 89 h 89"/>
                    <a:gd name="T20" fmla="*/ 62 w 90"/>
                    <a:gd name="T21" fmla="*/ 86 h 89"/>
                    <a:gd name="T22" fmla="*/ 77 w 90"/>
                    <a:gd name="T23" fmla="*/ 76 h 89"/>
                    <a:gd name="T24" fmla="*/ 86 w 90"/>
                    <a:gd name="T25" fmla="*/ 62 h 89"/>
                    <a:gd name="T26" fmla="*/ 90 w 90"/>
                    <a:gd name="T27" fmla="*/ 44 h 89"/>
                    <a:gd name="T28" fmla="*/ 89 w 90"/>
                    <a:gd name="T29" fmla="*/ 35 h 89"/>
                    <a:gd name="T30" fmla="*/ 82 w 90"/>
                    <a:gd name="T31" fmla="*/ 19 h 89"/>
                    <a:gd name="T32" fmla="*/ 69 w 90"/>
                    <a:gd name="T33" fmla="*/ 7 h 89"/>
                    <a:gd name="T34" fmla="*/ 54 w 90"/>
                    <a:gd name="T35" fmla="*/ 1 h 89"/>
                    <a:gd name="T36" fmla="*/ 44 w 90"/>
                    <a:gd name="T37" fmla="*/ 0 h 89"/>
                    <a:gd name="T38" fmla="*/ 44 w 90"/>
                    <a:gd name="T39" fmla="*/ 75 h 89"/>
                    <a:gd name="T40" fmla="*/ 33 w 90"/>
                    <a:gd name="T41" fmla="*/ 73 h 89"/>
                    <a:gd name="T42" fmla="*/ 23 w 90"/>
                    <a:gd name="T43" fmla="*/ 66 h 89"/>
                    <a:gd name="T44" fmla="*/ 16 w 90"/>
                    <a:gd name="T45" fmla="*/ 56 h 89"/>
                    <a:gd name="T46" fmla="*/ 14 w 90"/>
                    <a:gd name="T47" fmla="*/ 44 h 89"/>
                    <a:gd name="T48" fmla="*/ 14 w 90"/>
                    <a:gd name="T49" fmla="*/ 39 h 89"/>
                    <a:gd name="T50" fmla="*/ 20 w 90"/>
                    <a:gd name="T51" fmla="*/ 28 h 89"/>
                    <a:gd name="T52" fmla="*/ 27 w 90"/>
                    <a:gd name="T53" fmla="*/ 19 h 89"/>
                    <a:gd name="T54" fmla="*/ 39 w 90"/>
                    <a:gd name="T55" fmla="*/ 15 h 89"/>
                    <a:gd name="T56" fmla="*/ 44 w 90"/>
                    <a:gd name="T57" fmla="*/ 14 h 89"/>
                    <a:gd name="T58" fmla="*/ 56 w 90"/>
                    <a:gd name="T59" fmla="*/ 16 h 89"/>
                    <a:gd name="T60" fmla="*/ 66 w 90"/>
                    <a:gd name="T61" fmla="*/ 22 h 89"/>
                    <a:gd name="T62" fmla="*/ 73 w 90"/>
                    <a:gd name="T63" fmla="*/ 32 h 89"/>
                    <a:gd name="T64" fmla="*/ 76 w 90"/>
                    <a:gd name="T65" fmla="*/ 44 h 89"/>
                    <a:gd name="T66" fmla="*/ 75 w 90"/>
                    <a:gd name="T67" fmla="*/ 51 h 89"/>
                    <a:gd name="T68" fmla="*/ 70 w 90"/>
                    <a:gd name="T69" fmla="*/ 61 h 89"/>
                    <a:gd name="T70" fmla="*/ 62 w 90"/>
                    <a:gd name="T71" fmla="*/ 70 h 89"/>
                    <a:gd name="T72" fmla="*/ 51 w 90"/>
                    <a:gd name="T73" fmla="*/ 74 h 89"/>
                    <a:gd name="T74" fmla="*/ 44 w 90"/>
                    <a:gd name="T75" fmla="*/ 75 h 8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90" h="89">
                      <a:moveTo>
                        <a:pt x="44" y="0"/>
                      </a:moveTo>
                      <a:lnTo>
                        <a:pt x="44" y="0"/>
                      </a:lnTo>
                      <a:lnTo>
                        <a:pt x="36" y="1"/>
                      </a:lnTo>
                      <a:lnTo>
                        <a:pt x="27" y="3"/>
                      </a:lnTo>
                      <a:lnTo>
                        <a:pt x="20" y="7"/>
                      </a:lnTo>
                      <a:lnTo>
                        <a:pt x="13" y="13"/>
                      </a:lnTo>
                      <a:lnTo>
                        <a:pt x="8" y="19"/>
                      </a:lnTo>
                      <a:lnTo>
                        <a:pt x="3" y="27"/>
                      </a:lnTo>
                      <a:lnTo>
                        <a:pt x="1" y="35"/>
                      </a:lnTo>
                      <a:lnTo>
                        <a:pt x="0" y="44"/>
                      </a:lnTo>
                      <a:lnTo>
                        <a:pt x="0" y="44"/>
                      </a:lnTo>
                      <a:lnTo>
                        <a:pt x="1" y="54"/>
                      </a:lnTo>
                      <a:lnTo>
                        <a:pt x="3" y="62"/>
                      </a:lnTo>
                      <a:lnTo>
                        <a:pt x="8" y="70"/>
                      </a:lnTo>
                      <a:lnTo>
                        <a:pt x="13" y="76"/>
                      </a:lnTo>
                      <a:lnTo>
                        <a:pt x="20" y="82"/>
                      </a:lnTo>
                      <a:lnTo>
                        <a:pt x="27" y="86"/>
                      </a:lnTo>
                      <a:lnTo>
                        <a:pt x="36" y="88"/>
                      </a:lnTo>
                      <a:lnTo>
                        <a:pt x="44" y="89"/>
                      </a:lnTo>
                      <a:lnTo>
                        <a:pt x="44" y="89"/>
                      </a:lnTo>
                      <a:lnTo>
                        <a:pt x="54" y="88"/>
                      </a:lnTo>
                      <a:lnTo>
                        <a:pt x="62" y="86"/>
                      </a:lnTo>
                      <a:lnTo>
                        <a:pt x="69" y="82"/>
                      </a:lnTo>
                      <a:lnTo>
                        <a:pt x="77" y="76"/>
                      </a:lnTo>
                      <a:lnTo>
                        <a:pt x="82" y="70"/>
                      </a:lnTo>
                      <a:lnTo>
                        <a:pt x="86" y="62"/>
                      </a:lnTo>
                      <a:lnTo>
                        <a:pt x="89" y="54"/>
                      </a:lnTo>
                      <a:lnTo>
                        <a:pt x="90" y="44"/>
                      </a:lnTo>
                      <a:lnTo>
                        <a:pt x="90" y="44"/>
                      </a:lnTo>
                      <a:lnTo>
                        <a:pt x="89" y="35"/>
                      </a:lnTo>
                      <a:lnTo>
                        <a:pt x="86" y="27"/>
                      </a:lnTo>
                      <a:lnTo>
                        <a:pt x="82" y="19"/>
                      </a:lnTo>
                      <a:lnTo>
                        <a:pt x="77" y="13"/>
                      </a:lnTo>
                      <a:lnTo>
                        <a:pt x="69" y="7"/>
                      </a:lnTo>
                      <a:lnTo>
                        <a:pt x="62" y="3"/>
                      </a:lnTo>
                      <a:lnTo>
                        <a:pt x="54" y="1"/>
                      </a:lnTo>
                      <a:lnTo>
                        <a:pt x="44" y="0"/>
                      </a:lnTo>
                      <a:lnTo>
                        <a:pt x="44" y="0"/>
                      </a:lnTo>
                      <a:close/>
                      <a:moveTo>
                        <a:pt x="44" y="75"/>
                      </a:moveTo>
                      <a:lnTo>
                        <a:pt x="44" y="75"/>
                      </a:lnTo>
                      <a:lnTo>
                        <a:pt x="39" y="74"/>
                      </a:lnTo>
                      <a:lnTo>
                        <a:pt x="33" y="73"/>
                      </a:lnTo>
                      <a:lnTo>
                        <a:pt x="27" y="70"/>
                      </a:lnTo>
                      <a:lnTo>
                        <a:pt x="23" y="66"/>
                      </a:lnTo>
                      <a:lnTo>
                        <a:pt x="20" y="61"/>
                      </a:lnTo>
                      <a:lnTo>
                        <a:pt x="16" y="56"/>
                      </a:lnTo>
                      <a:lnTo>
                        <a:pt x="14" y="51"/>
                      </a:lnTo>
                      <a:lnTo>
                        <a:pt x="14" y="44"/>
                      </a:lnTo>
                      <a:lnTo>
                        <a:pt x="14" y="44"/>
                      </a:lnTo>
                      <a:lnTo>
                        <a:pt x="14" y="39"/>
                      </a:lnTo>
                      <a:lnTo>
                        <a:pt x="16" y="32"/>
                      </a:lnTo>
                      <a:lnTo>
                        <a:pt x="20" y="28"/>
                      </a:lnTo>
                      <a:lnTo>
                        <a:pt x="23" y="22"/>
                      </a:lnTo>
                      <a:lnTo>
                        <a:pt x="27" y="19"/>
                      </a:lnTo>
                      <a:lnTo>
                        <a:pt x="33" y="16"/>
                      </a:lnTo>
                      <a:lnTo>
                        <a:pt x="39" y="15"/>
                      </a:lnTo>
                      <a:lnTo>
                        <a:pt x="44" y="14"/>
                      </a:lnTo>
                      <a:lnTo>
                        <a:pt x="44" y="14"/>
                      </a:lnTo>
                      <a:lnTo>
                        <a:pt x="51" y="15"/>
                      </a:lnTo>
                      <a:lnTo>
                        <a:pt x="56" y="16"/>
                      </a:lnTo>
                      <a:lnTo>
                        <a:pt x="62" y="19"/>
                      </a:lnTo>
                      <a:lnTo>
                        <a:pt x="66" y="22"/>
                      </a:lnTo>
                      <a:lnTo>
                        <a:pt x="70" y="28"/>
                      </a:lnTo>
                      <a:lnTo>
                        <a:pt x="73" y="32"/>
                      </a:lnTo>
                      <a:lnTo>
                        <a:pt x="75" y="39"/>
                      </a:lnTo>
                      <a:lnTo>
                        <a:pt x="76" y="44"/>
                      </a:lnTo>
                      <a:lnTo>
                        <a:pt x="76" y="44"/>
                      </a:lnTo>
                      <a:lnTo>
                        <a:pt x="75" y="51"/>
                      </a:lnTo>
                      <a:lnTo>
                        <a:pt x="73" y="56"/>
                      </a:lnTo>
                      <a:lnTo>
                        <a:pt x="70" y="61"/>
                      </a:lnTo>
                      <a:lnTo>
                        <a:pt x="66" y="66"/>
                      </a:lnTo>
                      <a:lnTo>
                        <a:pt x="62" y="70"/>
                      </a:lnTo>
                      <a:lnTo>
                        <a:pt x="56" y="73"/>
                      </a:lnTo>
                      <a:lnTo>
                        <a:pt x="51" y="74"/>
                      </a:lnTo>
                      <a:lnTo>
                        <a:pt x="44" y="75"/>
                      </a:lnTo>
                      <a:lnTo>
                        <a:pt x="44" y="7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0" name="Freeform 119"/>
                <p:cNvSpPr>
                  <a:spLocks noEditPoints="1"/>
                </p:cNvSpPr>
                <p:nvPr/>
              </p:nvSpPr>
              <p:spPr bwMode="auto">
                <a:xfrm>
                  <a:off x="3352800" y="3486150"/>
                  <a:ext cx="200025" cy="201613"/>
                </a:xfrm>
                <a:custGeom>
                  <a:avLst/>
                  <a:gdLst>
                    <a:gd name="T0" fmla="*/ 111 w 126"/>
                    <a:gd name="T1" fmla="*/ 45 h 127"/>
                    <a:gd name="T2" fmla="*/ 117 w 126"/>
                    <a:gd name="T3" fmla="*/ 27 h 127"/>
                    <a:gd name="T4" fmla="*/ 93 w 126"/>
                    <a:gd name="T5" fmla="*/ 10 h 127"/>
                    <a:gd name="T6" fmla="*/ 82 w 126"/>
                    <a:gd name="T7" fmla="*/ 5 h 127"/>
                    <a:gd name="T8" fmla="*/ 53 w 126"/>
                    <a:gd name="T9" fmla="*/ 0 h 127"/>
                    <a:gd name="T10" fmla="*/ 44 w 126"/>
                    <a:gd name="T11" fmla="*/ 15 h 127"/>
                    <a:gd name="T12" fmla="*/ 27 w 126"/>
                    <a:gd name="T13" fmla="*/ 10 h 127"/>
                    <a:gd name="T14" fmla="*/ 11 w 126"/>
                    <a:gd name="T15" fmla="*/ 34 h 127"/>
                    <a:gd name="T16" fmla="*/ 5 w 126"/>
                    <a:gd name="T17" fmla="*/ 45 h 127"/>
                    <a:gd name="T18" fmla="*/ 0 w 126"/>
                    <a:gd name="T19" fmla="*/ 73 h 127"/>
                    <a:gd name="T20" fmla="*/ 15 w 126"/>
                    <a:gd name="T21" fmla="*/ 82 h 127"/>
                    <a:gd name="T22" fmla="*/ 10 w 126"/>
                    <a:gd name="T23" fmla="*/ 100 h 127"/>
                    <a:gd name="T24" fmla="*/ 33 w 126"/>
                    <a:gd name="T25" fmla="*/ 116 h 127"/>
                    <a:gd name="T26" fmla="*/ 44 w 126"/>
                    <a:gd name="T27" fmla="*/ 122 h 127"/>
                    <a:gd name="T28" fmla="*/ 72 w 126"/>
                    <a:gd name="T29" fmla="*/ 127 h 127"/>
                    <a:gd name="T30" fmla="*/ 82 w 126"/>
                    <a:gd name="T31" fmla="*/ 112 h 127"/>
                    <a:gd name="T32" fmla="*/ 99 w 126"/>
                    <a:gd name="T33" fmla="*/ 116 h 127"/>
                    <a:gd name="T34" fmla="*/ 116 w 126"/>
                    <a:gd name="T35" fmla="*/ 93 h 127"/>
                    <a:gd name="T36" fmla="*/ 121 w 126"/>
                    <a:gd name="T37" fmla="*/ 82 h 127"/>
                    <a:gd name="T38" fmla="*/ 126 w 126"/>
                    <a:gd name="T39" fmla="*/ 54 h 127"/>
                    <a:gd name="T40" fmla="*/ 98 w 126"/>
                    <a:gd name="T41" fmla="*/ 73 h 127"/>
                    <a:gd name="T42" fmla="*/ 100 w 126"/>
                    <a:gd name="T43" fmla="*/ 96 h 127"/>
                    <a:gd name="T44" fmla="*/ 81 w 126"/>
                    <a:gd name="T45" fmla="*/ 95 h 127"/>
                    <a:gd name="T46" fmla="*/ 67 w 126"/>
                    <a:gd name="T47" fmla="*/ 113 h 127"/>
                    <a:gd name="T48" fmla="*/ 54 w 126"/>
                    <a:gd name="T49" fmla="*/ 98 h 127"/>
                    <a:gd name="T50" fmla="*/ 31 w 126"/>
                    <a:gd name="T51" fmla="*/ 101 h 127"/>
                    <a:gd name="T52" fmla="*/ 32 w 126"/>
                    <a:gd name="T53" fmla="*/ 82 h 127"/>
                    <a:gd name="T54" fmla="*/ 14 w 126"/>
                    <a:gd name="T55" fmla="*/ 68 h 127"/>
                    <a:gd name="T56" fmla="*/ 28 w 126"/>
                    <a:gd name="T57" fmla="*/ 54 h 127"/>
                    <a:gd name="T58" fmla="*/ 26 w 126"/>
                    <a:gd name="T59" fmla="*/ 31 h 127"/>
                    <a:gd name="T60" fmla="*/ 45 w 126"/>
                    <a:gd name="T61" fmla="*/ 32 h 127"/>
                    <a:gd name="T62" fmla="*/ 59 w 126"/>
                    <a:gd name="T63" fmla="*/ 14 h 127"/>
                    <a:gd name="T64" fmla="*/ 72 w 126"/>
                    <a:gd name="T65" fmla="*/ 29 h 127"/>
                    <a:gd name="T66" fmla="*/ 95 w 126"/>
                    <a:gd name="T67" fmla="*/ 26 h 127"/>
                    <a:gd name="T68" fmla="*/ 94 w 126"/>
                    <a:gd name="T69" fmla="*/ 45 h 127"/>
                    <a:gd name="T70" fmla="*/ 112 w 126"/>
                    <a:gd name="T71" fmla="*/ 59 h 127"/>
                    <a:gd name="T72" fmla="*/ 98 w 126"/>
                    <a:gd name="T73" fmla="*/ 73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26" h="127">
                      <a:moveTo>
                        <a:pt x="121" y="47"/>
                      </a:moveTo>
                      <a:lnTo>
                        <a:pt x="111" y="45"/>
                      </a:lnTo>
                      <a:lnTo>
                        <a:pt x="117" y="35"/>
                      </a:lnTo>
                      <a:lnTo>
                        <a:pt x="117" y="27"/>
                      </a:lnTo>
                      <a:lnTo>
                        <a:pt x="102" y="12"/>
                      </a:lnTo>
                      <a:lnTo>
                        <a:pt x="93" y="10"/>
                      </a:lnTo>
                      <a:lnTo>
                        <a:pt x="84" y="16"/>
                      </a:lnTo>
                      <a:lnTo>
                        <a:pt x="82" y="5"/>
                      </a:lnTo>
                      <a:lnTo>
                        <a:pt x="75" y="0"/>
                      </a:lnTo>
                      <a:lnTo>
                        <a:pt x="53" y="0"/>
                      </a:lnTo>
                      <a:lnTo>
                        <a:pt x="46" y="5"/>
                      </a:lnTo>
                      <a:lnTo>
                        <a:pt x="44" y="15"/>
                      </a:lnTo>
                      <a:lnTo>
                        <a:pt x="36" y="9"/>
                      </a:lnTo>
                      <a:lnTo>
                        <a:pt x="27" y="10"/>
                      </a:lnTo>
                      <a:lnTo>
                        <a:pt x="12" y="26"/>
                      </a:lnTo>
                      <a:lnTo>
                        <a:pt x="11" y="34"/>
                      </a:lnTo>
                      <a:lnTo>
                        <a:pt x="15" y="43"/>
                      </a:lnTo>
                      <a:lnTo>
                        <a:pt x="5" y="45"/>
                      </a:lnTo>
                      <a:lnTo>
                        <a:pt x="0" y="51"/>
                      </a:lnTo>
                      <a:lnTo>
                        <a:pt x="0" y="73"/>
                      </a:lnTo>
                      <a:lnTo>
                        <a:pt x="5" y="80"/>
                      </a:lnTo>
                      <a:lnTo>
                        <a:pt x="15" y="82"/>
                      </a:lnTo>
                      <a:lnTo>
                        <a:pt x="9" y="91"/>
                      </a:lnTo>
                      <a:lnTo>
                        <a:pt x="10" y="100"/>
                      </a:lnTo>
                      <a:lnTo>
                        <a:pt x="25" y="115"/>
                      </a:lnTo>
                      <a:lnTo>
                        <a:pt x="33" y="116"/>
                      </a:lnTo>
                      <a:lnTo>
                        <a:pt x="42" y="111"/>
                      </a:lnTo>
                      <a:lnTo>
                        <a:pt x="44" y="122"/>
                      </a:lnTo>
                      <a:lnTo>
                        <a:pt x="52" y="127"/>
                      </a:lnTo>
                      <a:lnTo>
                        <a:pt x="72" y="127"/>
                      </a:lnTo>
                      <a:lnTo>
                        <a:pt x="80" y="122"/>
                      </a:lnTo>
                      <a:lnTo>
                        <a:pt x="82" y="112"/>
                      </a:lnTo>
                      <a:lnTo>
                        <a:pt x="91" y="117"/>
                      </a:lnTo>
                      <a:lnTo>
                        <a:pt x="99" y="116"/>
                      </a:lnTo>
                      <a:lnTo>
                        <a:pt x="114" y="101"/>
                      </a:lnTo>
                      <a:lnTo>
                        <a:pt x="116" y="93"/>
                      </a:lnTo>
                      <a:lnTo>
                        <a:pt x="111" y="84"/>
                      </a:lnTo>
                      <a:lnTo>
                        <a:pt x="121" y="82"/>
                      </a:lnTo>
                      <a:lnTo>
                        <a:pt x="126" y="75"/>
                      </a:lnTo>
                      <a:lnTo>
                        <a:pt x="126" y="54"/>
                      </a:lnTo>
                      <a:lnTo>
                        <a:pt x="121" y="47"/>
                      </a:lnTo>
                      <a:close/>
                      <a:moveTo>
                        <a:pt x="98" y="73"/>
                      </a:moveTo>
                      <a:lnTo>
                        <a:pt x="94" y="84"/>
                      </a:lnTo>
                      <a:lnTo>
                        <a:pt x="100" y="96"/>
                      </a:lnTo>
                      <a:lnTo>
                        <a:pt x="94" y="102"/>
                      </a:lnTo>
                      <a:lnTo>
                        <a:pt x="81" y="95"/>
                      </a:lnTo>
                      <a:lnTo>
                        <a:pt x="70" y="99"/>
                      </a:lnTo>
                      <a:lnTo>
                        <a:pt x="67" y="113"/>
                      </a:lnTo>
                      <a:lnTo>
                        <a:pt x="57" y="113"/>
                      </a:lnTo>
                      <a:lnTo>
                        <a:pt x="54" y="98"/>
                      </a:lnTo>
                      <a:lnTo>
                        <a:pt x="43" y="94"/>
                      </a:lnTo>
                      <a:lnTo>
                        <a:pt x="31" y="101"/>
                      </a:lnTo>
                      <a:lnTo>
                        <a:pt x="24" y="94"/>
                      </a:lnTo>
                      <a:lnTo>
                        <a:pt x="32" y="82"/>
                      </a:lnTo>
                      <a:lnTo>
                        <a:pt x="28" y="71"/>
                      </a:lnTo>
                      <a:lnTo>
                        <a:pt x="14" y="68"/>
                      </a:lnTo>
                      <a:lnTo>
                        <a:pt x="14" y="58"/>
                      </a:lnTo>
                      <a:lnTo>
                        <a:pt x="28" y="54"/>
                      </a:lnTo>
                      <a:lnTo>
                        <a:pt x="32" y="44"/>
                      </a:lnTo>
                      <a:lnTo>
                        <a:pt x="26" y="31"/>
                      </a:lnTo>
                      <a:lnTo>
                        <a:pt x="32" y="24"/>
                      </a:lnTo>
                      <a:lnTo>
                        <a:pt x="45" y="32"/>
                      </a:lnTo>
                      <a:lnTo>
                        <a:pt x="56" y="28"/>
                      </a:lnTo>
                      <a:lnTo>
                        <a:pt x="59" y="14"/>
                      </a:lnTo>
                      <a:lnTo>
                        <a:pt x="69" y="14"/>
                      </a:lnTo>
                      <a:lnTo>
                        <a:pt x="72" y="29"/>
                      </a:lnTo>
                      <a:lnTo>
                        <a:pt x="83" y="33"/>
                      </a:lnTo>
                      <a:lnTo>
                        <a:pt x="95" y="26"/>
                      </a:lnTo>
                      <a:lnTo>
                        <a:pt x="103" y="33"/>
                      </a:lnTo>
                      <a:lnTo>
                        <a:pt x="94" y="45"/>
                      </a:lnTo>
                      <a:lnTo>
                        <a:pt x="98" y="56"/>
                      </a:lnTo>
                      <a:lnTo>
                        <a:pt x="112" y="59"/>
                      </a:lnTo>
                      <a:lnTo>
                        <a:pt x="112" y="70"/>
                      </a:lnTo>
                      <a:lnTo>
                        <a:pt x="98" y="7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1" name="Freeform 120"/>
                <p:cNvSpPr>
                  <a:spLocks noEditPoints="1"/>
                </p:cNvSpPr>
                <p:nvPr/>
              </p:nvSpPr>
              <p:spPr bwMode="auto">
                <a:xfrm>
                  <a:off x="3414713" y="3549650"/>
                  <a:ext cx="74613" cy="74613"/>
                </a:xfrm>
                <a:custGeom>
                  <a:avLst/>
                  <a:gdLst>
                    <a:gd name="T0" fmla="*/ 24 w 47"/>
                    <a:gd name="T1" fmla="*/ 0 h 47"/>
                    <a:gd name="T2" fmla="*/ 24 w 47"/>
                    <a:gd name="T3" fmla="*/ 0 h 47"/>
                    <a:gd name="T4" fmla="*/ 19 w 47"/>
                    <a:gd name="T5" fmla="*/ 0 h 47"/>
                    <a:gd name="T6" fmla="*/ 15 w 47"/>
                    <a:gd name="T7" fmla="*/ 2 h 47"/>
                    <a:gd name="T8" fmla="*/ 11 w 47"/>
                    <a:gd name="T9" fmla="*/ 4 h 47"/>
                    <a:gd name="T10" fmla="*/ 7 w 47"/>
                    <a:gd name="T11" fmla="*/ 6 h 47"/>
                    <a:gd name="T12" fmla="*/ 4 w 47"/>
                    <a:gd name="T13" fmla="*/ 10 h 47"/>
                    <a:gd name="T14" fmla="*/ 2 w 47"/>
                    <a:gd name="T15" fmla="*/ 14 h 47"/>
                    <a:gd name="T16" fmla="*/ 1 w 47"/>
                    <a:gd name="T17" fmla="*/ 19 h 47"/>
                    <a:gd name="T18" fmla="*/ 0 w 47"/>
                    <a:gd name="T19" fmla="*/ 23 h 47"/>
                    <a:gd name="T20" fmla="*/ 0 w 47"/>
                    <a:gd name="T21" fmla="*/ 23 h 47"/>
                    <a:gd name="T22" fmla="*/ 1 w 47"/>
                    <a:gd name="T23" fmla="*/ 28 h 47"/>
                    <a:gd name="T24" fmla="*/ 2 w 47"/>
                    <a:gd name="T25" fmla="*/ 33 h 47"/>
                    <a:gd name="T26" fmla="*/ 4 w 47"/>
                    <a:gd name="T27" fmla="*/ 36 h 47"/>
                    <a:gd name="T28" fmla="*/ 7 w 47"/>
                    <a:gd name="T29" fmla="*/ 41 h 47"/>
                    <a:gd name="T30" fmla="*/ 11 w 47"/>
                    <a:gd name="T31" fmla="*/ 43 h 47"/>
                    <a:gd name="T32" fmla="*/ 15 w 47"/>
                    <a:gd name="T33" fmla="*/ 45 h 47"/>
                    <a:gd name="T34" fmla="*/ 19 w 47"/>
                    <a:gd name="T35" fmla="*/ 47 h 47"/>
                    <a:gd name="T36" fmla="*/ 24 w 47"/>
                    <a:gd name="T37" fmla="*/ 47 h 47"/>
                    <a:gd name="T38" fmla="*/ 24 w 47"/>
                    <a:gd name="T39" fmla="*/ 47 h 47"/>
                    <a:gd name="T40" fmla="*/ 29 w 47"/>
                    <a:gd name="T41" fmla="*/ 47 h 47"/>
                    <a:gd name="T42" fmla="*/ 33 w 47"/>
                    <a:gd name="T43" fmla="*/ 45 h 47"/>
                    <a:gd name="T44" fmla="*/ 38 w 47"/>
                    <a:gd name="T45" fmla="*/ 43 h 47"/>
                    <a:gd name="T46" fmla="*/ 41 w 47"/>
                    <a:gd name="T47" fmla="*/ 41 h 47"/>
                    <a:gd name="T48" fmla="*/ 44 w 47"/>
                    <a:gd name="T49" fmla="*/ 36 h 47"/>
                    <a:gd name="T50" fmla="*/ 46 w 47"/>
                    <a:gd name="T51" fmla="*/ 33 h 47"/>
                    <a:gd name="T52" fmla="*/ 47 w 47"/>
                    <a:gd name="T53" fmla="*/ 28 h 47"/>
                    <a:gd name="T54" fmla="*/ 47 w 47"/>
                    <a:gd name="T55" fmla="*/ 23 h 47"/>
                    <a:gd name="T56" fmla="*/ 47 w 47"/>
                    <a:gd name="T57" fmla="*/ 23 h 47"/>
                    <a:gd name="T58" fmla="*/ 47 w 47"/>
                    <a:gd name="T59" fmla="*/ 19 h 47"/>
                    <a:gd name="T60" fmla="*/ 46 w 47"/>
                    <a:gd name="T61" fmla="*/ 14 h 47"/>
                    <a:gd name="T62" fmla="*/ 44 w 47"/>
                    <a:gd name="T63" fmla="*/ 10 h 47"/>
                    <a:gd name="T64" fmla="*/ 41 w 47"/>
                    <a:gd name="T65" fmla="*/ 6 h 47"/>
                    <a:gd name="T66" fmla="*/ 38 w 47"/>
                    <a:gd name="T67" fmla="*/ 4 h 47"/>
                    <a:gd name="T68" fmla="*/ 33 w 47"/>
                    <a:gd name="T69" fmla="*/ 2 h 47"/>
                    <a:gd name="T70" fmla="*/ 29 w 47"/>
                    <a:gd name="T71" fmla="*/ 0 h 47"/>
                    <a:gd name="T72" fmla="*/ 24 w 47"/>
                    <a:gd name="T73" fmla="*/ 0 h 47"/>
                    <a:gd name="T74" fmla="*/ 24 w 47"/>
                    <a:gd name="T75" fmla="*/ 0 h 47"/>
                    <a:gd name="T76" fmla="*/ 24 w 47"/>
                    <a:gd name="T77" fmla="*/ 33 h 47"/>
                    <a:gd name="T78" fmla="*/ 24 w 47"/>
                    <a:gd name="T79" fmla="*/ 33 h 47"/>
                    <a:gd name="T80" fmla="*/ 20 w 47"/>
                    <a:gd name="T81" fmla="*/ 32 h 47"/>
                    <a:gd name="T82" fmla="*/ 17 w 47"/>
                    <a:gd name="T83" fmla="*/ 30 h 47"/>
                    <a:gd name="T84" fmla="*/ 15 w 47"/>
                    <a:gd name="T85" fmla="*/ 27 h 47"/>
                    <a:gd name="T86" fmla="*/ 15 w 47"/>
                    <a:gd name="T87" fmla="*/ 23 h 47"/>
                    <a:gd name="T88" fmla="*/ 15 w 47"/>
                    <a:gd name="T89" fmla="*/ 23 h 47"/>
                    <a:gd name="T90" fmla="*/ 15 w 47"/>
                    <a:gd name="T91" fmla="*/ 20 h 47"/>
                    <a:gd name="T92" fmla="*/ 17 w 47"/>
                    <a:gd name="T93" fmla="*/ 17 h 47"/>
                    <a:gd name="T94" fmla="*/ 20 w 47"/>
                    <a:gd name="T95" fmla="*/ 15 h 47"/>
                    <a:gd name="T96" fmla="*/ 24 w 47"/>
                    <a:gd name="T97" fmla="*/ 14 h 47"/>
                    <a:gd name="T98" fmla="*/ 24 w 47"/>
                    <a:gd name="T99" fmla="*/ 14 h 47"/>
                    <a:gd name="T100" fmla="*/ 28 w 47"/>
                    <a:gd name="T101" fmla="*/ 15 h 47"/>
                    <a:gd name="T102" fmla="*/ 31 w 47"/>
                    <a:gd name="T103" fmla="*/ 17 h 47"/>
                    <a:gd name="T104" fmla="*/ 33 w 47"/>
                    <a:gd name="T105" fmla="*/ 20 h 47"/>
                    <a:gd name="T106" fmla="*/ 33 w 47"/>
                    <a:gd name="T107" fmla="*/ 23 h 47"/>
                    <a:gd name="T108" fmla="*/ 33 w 47"/>
                    <a:gd name="T109" fmla="*/ 23 h 47"/>
                    <a:gd name="T110" fmla="*/ 33 w 47"/>
                    <a:gd name="T111" fmla="*/ 27 h 47"/>
                    <a:gd name="T112" fmla="*/ 31 w 47"/>
                    <a:gd name="T113" fmla="*/ 30 h 47"/>
                    <a:gd name="T114" fmla="*/ 28 w 47"/>
                    <a:gd name="T115" fmla="*/ 32 h 47"/>
                    <a:gd name="T116" fmla="*/ 24 w 47"/>
                    <a:gd name="T117" fmla="*/ 33 h 47"/>
                    <a:gd name="T118" fmla="*/ 24 w 47"/>
                    <a:gd name="T119" fmla="*/ 33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47" h="47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19" y="0"/>
                      </a:lnTo>
                      <a:lnTo>
                        <a:pt x="15" y="2"/>
                      </a:lnTo>
                      <a:lnTo>
                        <a:pt x="11" y="4"/>
                      </a:lnTo>
                      <a:lnTo>
                        <a:pt x="7" y="6"/>
                      </a:lnTo>
                      <a:lnTo>
                        <a:pt x="4" y="10"/>
                      </a:lnTo>
                      <a:lnTo>
                        <a:pt x="2" y="14"/>
                      </a:lnTo>
                      <a:lnTo>
                        <a:pt x="1" y="19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1" y="28"/>
                      </a:lnTo>
                      <a:lnTo>
                        <a:pt x="2" y="33"/>
                      </a:lnTo>
                      <a:lnTo>
                        <a:pt x="4" y="36"/>
                      </a:lnTo>
                      <a:lnTo>
                        <a:pt x="7" y="41"/>
                      </a:lnTo>
                      <a:lnTo>
                        <a:pt x="11" y="43"/>
                      </a:lnTo>
                      <a:lnTo>
                        <a:pt x="15" y="45"/>
                      </a:lnTo>
                      <a:lnTo>
                        <a:pt x="19" y="47"/>
                      </a:lnTo>
                      <a:lnTo>
                        <a:pt x="24" y="47"/>
                      </a:lnTo>
                      <a:lnTo>
                        <a:pt x="24" y="47"/>
                      </a:lnTo>
                      <a:lnTo>
                        <a:pt x="29" y="47"/>
                      </a:lnTo>
                      <a:lnTo>
                        <a:pt x="33" y="45"/>
                      </a:lnTo>
                      <a:lnTo>
                        <a:pt x="38" y="43"/>
                      </a:lnTo>
                      <a:lnTo>
                        <a:pt x="41" y="41"/>
                      </a:lnTo>
                      <a:lnTo>
                        <a:pt x="44" y="36"/>
                      </a:lnTo>
                      <a:lnTo>
                        <a:pt x="46" y="33"/>
                      </a:lnTo>
                      <a:lnTo>
                        <a:pt x="47" y="28"/>
                      </a:lnTo>
                      <a:lnTo>
                        <a:pt x="47" y="23"/>
                      </a:lnTo>
                      <a:lnTo>
                        <a:pt x="47" y="23"/>
                      </a:lnTo>
                      <a:lnTo>
                        <a:pt x="47" y="19"/>
                      </a:lnTo>
                      <a:lnTo>
                        <a:pt x="46" y="14"/>
                      </a:lnTo>
                      <a:lnTo>
                        <a:pt x="44" y="10"/>
                      </a:lnTo>
                      <a:lnTo>
                        <a:pt x="41" y="6"/>
                      </a:lnTo>
                      <a:lnTo>
                        <a:pt x="38" y="4"/>
                      </a:lnTo>
                      <a:lnTo>
                        <a:pt x="33" y="2"/>
                      </a:lnTo>
                      <a:lnTo>
                        <a:pt x="29" y="0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  <a:moveTo>
                        <a:pt x="24" y="33"/>
                      </a:moveTo>
                      <a:lnTo>
                        <a:pt x="24" y="33"/>
                      </a:lnTo>
                      <a:lnTo>
                        <a:pt x="20" y="32"/>
                      </a:lnTo>
                      <a:lnTo>
                        <a:pt x="17" y="30"/>
                      </a:lnTo>
                      <a:lnTo>
                        <a:pt x="15" y="27"/>
                      </a:lnTo>
                      <a:lnTo>
                        <a:pt x="15" y="23"/>
                      </a:lnTo>
                      <a:lnTo>
                        <a:pt x="15" y="23"/>
                      </a:lnTo>
                      <a:lnTo>
                        <a:pt x="15" y="20"/>
                      </a:lnTo>
                      <a:lnTo>
                        <a:pt x="17" y="17"/>
                      </a:lnTo>
                      <a:lnTo>
                        <a:pt x="20" y="15"/>
                      </a:lnTo>
                      <a:lnTo>
                        <a:pt x="24" y="14"/>
                      </a:lnTo>
                      <a:lnTo>
                        <a:pt x="24" y="14"/>
                      </a:lnTo>
                      <a:lnTo>
                        <a:pt x="28" y="15"/>
                      </a:lnTo>
                      <a:lnTo>
                        <a:pt x="31" y="17"/>
                      </a:lnTo>
                      <a:lnTo>
                        <a:pt x="33" y="20"/>
                      </a:lnTo>
                      <a:lnTo>
                        <a:pt x="33" y="23"/>
                      </a:lnTo>
                      <a:lnTo>
                        <a:pt x="33" y="23"/>
                      </a:lnTo>
                      <a:lnTo>
                        <a:pt x="33" y="27"/>
                      </a:lnTo>
                      <a:lnTo>
                        <a:pt x="31" y="30"/>
                      </a:lnTo>
                      <a:lnTo>
                        <a:pt x="28" y="32"/>
                      </a:lnTo>
                      <a:lnTo>
                        <a:pt x="24" y="33"/>
                      </a:lnTo>
                      <a:lnTo>
                        <a:pt x="24" y="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  <p:sp>
              <p:nvSpPr>
                <p:cNvPr id="122" name="Freeform 121"/>
                <p:cNvSpPr>
                  <a:spLocks/>
                </p:cNvSpPr>
                <p:nvPr/>
              </p:nvSpPr>
              <p:spPr bwMode="auto">
                <a:xfrm>
                  <a:off x="2921000" y="3421063"/>
                  <a:ext cx="165100" cy="163513"/>
                </a:xfrm>
                <a:custGeom>
                  <a:avLst/>
                  <a:gdLst>
                    <a:gd name="T0" fmla="*/ 104 w 104"/>
                    <a:gd name="T1" fmla="*/ 14 h 103"/>
                    <a:gd name="T2" fmla="*/ 104 w 104"/>
                    <a:gd name="T3" fmla="*/ 0 h 103"/>
                    <a:gd name="T4" fmla="*/ 104 w 104"/>
                    <a:gd name="T5" fmla="*/ 0 h 103"/>
                    <a:gd name="T6" fmla="*/ 93 w 104"/>
                    <a:gd name="T7" fmla="*/ 0 h 103"/>
                    <a:gd name="T8" fmla="*/ 83 w 104"/>
                    <a:gd name="T9" fmla="*/ 2 h 103"/>
                    <a:gd name="T10" fmla="*/ 73 w 104"/>
                    <a:gd name="T11" fmla="*/ 4 h 103"/>
                    <a:gd name="T12" fmla="*/ 64 w 104"/>
                    <a:gd name="T13" fmla="*/ 7 h 103"/>
                    <a:gd name="T14" fmla="*/ 54 w 104"/>
                    <a:gd name="T15" fmla="*/ 11 h 103"/>
                    <a:gd name="T16" fmla="*/ 45 w 104"/>
                    <a:gd name="T17" fmla="*/ 17 h 103"/>
                    <a:gd name="T18" fmla="*/ 38 w 104"/>
                    <a:gd name="T19" fmla="*/ 23 h 103"/>
                    <a:gd name="T20" fmla="*/ 30 w 104"/>
                    <a:gd name="T21" fmla="*/ 30 h 103"/>
                    <a:gd name="T22" fmla="*/ 24 w 104"/>
                    <a:gd name="T23" fmla="*/ 37 h 103"/>
                    <a:gd name="T24" fmla="*/ 17 w 104"/>
                    <a:gd name="T25" fmla="*/ 45 h 103"/>
                    <a:gd name="T26" fmla="*/ 13 w 104"/>
                    <a:gd name="T27" fmla="*/ 54 h 103"/>
                    <a:gd name="T28" fmla="*/ 7 w 104"/>
                    <a:gd name="T29" fmla="*/ 62 h 103"/>
                    <a:gd name="T30" fmla="*/ 4 w 104"/>
                    <a:gd name="T31" fmla="*/ 72 h 103"/>
                    <a:gd name="T32" fmla="*/ 2 w 104"/>
                    <a:gd name="T33" fmla="*/ 82 h 103"/>
                    <a:gd name="T34" fmla="*/ 0 w 104"/>
                    <a:gd name="T35" fmla="*/ 92 h 103"/>
                    <a:gd name="T36" fmla="*/ 0 w 104"/>
                    <a:gd name="T37" fmla="*/ 103 h 103"/>
                    <a:gd name="T38" fmla="*/ 14 w 104"/>
                    <a:gd name="T39" fmla="*/ 103 h 103"/>
                    <a:gd name="T40" fmla="*/ 14 w 104"/>
                    <a:gd name="T41" fmla="*/ 103 h 103"/>
                    <a:gd name="T42" fmla="*/ 14 w 104"/>
                    <a:gd name="T43" fmla="*/ 94 h 103"/>
                    <a:gd name="T44" fmla="*/ 16 w 104"/>
                    <a:gd name="T45" fmla="*/ 85 h 103"/>
                    <a:gd name="T46" fmla="*/ 18 w 104"/>
                    <a:gd name="T47" fmla="*/ 76 h 103"/>
                    <a:gd name="T48" fmla="*/ 21 w 104"/>
                    <a:gd name="T49" fmla="*/ 68 h 103"/>
                    <a:gd name="T50" fmla="*/ 25 w 104"/>
                    <a:gd name="T51" fmla="*/ 60 h 103"/>
                    <a:gd name="T52" fmla="*/ 29 w 104"/>
                    <a:gd name="T53" fmla="*/ 53 h 103"/>
                    <a:gd name="T54" fmla="*/ 34 w 104"/>
                    <a:gd name="T55" fmla="*/ 46 h 103"/>
                    <a:gd name="T56" fmla="*/ 40 w 104"/>
                    <a:gd name="T57" fmla="*/ 40 h 103"/>
                    <a:gd name="T58" fmla="*/ 46 w 104"/>
                    <a:gd name="T59" fmla="*/ 34 h 103"/>
                    <a:gd name="T60" fmla="*/ 54 w 104"/>
                    <a:gd name="T61" fmla="*/ 29 h 103"/>
                    <a:gd name="T62" fmla="*/ 61 w 104"/>
                    <a:gd name="T63" fmla="*/ 24 h 103"/>
                    <a:gd name="T64" fmla="*/ 69 w 104"/>
                    <a:gd name="T65" fmla="*/ 20 h 103"/>
                    <a:gd name="T66" fmla="*/ 77 w 104"/>
                    <a:gd name="T67" fmla="*/ 17 h 103"/>
                    <a:gd name="T68" fmla="*/ 85 w 104"/>
                    <a:gd name="T69" fmla="*/ 15 h 103"/>
                    <a:gd name="T70" fmla="*/ 95 w 104"/>
                    <a:gd name="T71" fmla="*/ 14 h 103"/>
                    <a:gd name="T72" fmla="*/ 104 w 104"/>
                    <a:gd name="T73" fmla="*/ 14 h 103"/>
                    <a:gd name="T74" fmla="*/ 104 w 104"/>
                    <a:gd name="T75" fmla="*/ 14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04" h="103">
                      <a:moveTo>
                        <a:pt x="104" y="14"/>
                      </a:moveTo>
                      <a:lnTo>
                        <a:pt x="104" y="0"/>
                      </a:lnTo>
                      <a:lnTo>
                        <a:pt x="104" y="0"/>
                      </a:lnTo>
                      <a:lnTo>
                        <a:pt x="93" y="0"/>
                      </a:lnTo>
                      <a:lnTo>
                        <a:pt x="83" y="2"/>
                      </a:lnTo>
                      <a:lnTo>
                        <a:pt x="73" y="4"/>
                      </a:lnTo>
                      <a:lnTo>
                        <a:pt x="64" y="7"/>
                      </a:lnTo>
                      <a:lnTo>
                        <a:pt x="54" y="11"/>
                      </a:lnTo>
                      <a:lnTo>
                        <a:pt x="45" y="17"/>
                      </a:lnTo>
                      <a:lnTo>
                        <a:pt x="38" y="23"/>
                      </a:lnTo>
                      <a:lnTo>
                        <a:pt x="30" y="30"/>
                      </a:lnTo>
                      <a:lnTo>
                        <a:pt x="24" y="37"/>
                      </a:lnTo>
                      <a:lnTo>
                        <a:pt x="17" y="45"/>
                      </a:lnTo>
                      <a:lnTo>
                        <a:pt x="13" y="54"/>
                      </a:lnTo>
                      <a:lnTo>
                        <a:pt x="7" y="62"/>
                      </a:lnTo>
                      <a:lnTo>
                        <a:pt x="4" y="72"/>
                      </a:lnTo>
                      <a:lnTo>
                        <a:pt x="2" y="82"/>
                      </a:lnTo>
                      <a:lnTo>
                        <a:pt x="0" y="92"/>
                      </a:lnTo>
                      <a:lnTo>
                        <a:pt x="0" y="103"/>
                      </a:lnTo>
                      <a:lnTo>
                        <a:pt x="14" y="103"/>
                      </a:lnTo>
                      <a:lnTo>
                        <a:pt x="14" y="103"/>
                      </a:lnTo>
                      <a:lnTo>
                        <a:pt x="14" y="94"/>
                      </a:lnTo>
                      <a:lnTo>
                        <a:pt x="16" y="85"/>
                      </a:lnTo>
                      <a:lnTo>
                        <a:pt x="18" y="76"/>
                      </a:lnTo>
                      <a:lnTo>
                        <a:pt x="21" y="68"/>
                      </a:lnTo>
                      <a:lnTo>
                        <a:pt x="25" y="60"/>
                      </a:lnTo>
                      <a:lnTo>
                        <a:pt x="29" y="53"/>
                      </a:lnTo>
                      <a:lnTo>
                        <a:pt x="34" y="46"/>
                      </a:lnTo>
                      <a:lnTo>
                        <a:pt x="40" y="40"/>
                      </a:lnTo>
                      <a:lnTo>
                        <a:pt x="46" y="34"/>
                      </a:lnTo>
                      <a:lnTo>
                        <a:pt x="54" y="29"/>
                      </a:lnTo>
                      <a:lnTo>
                        <a:pt x="61" y="24"/>
                      </a:lnTo>
                      <a:lnTo>
                        <a:pt x="69" y="20"/>
                      </a:lnTo>
                      <a:lnTo>
                        <a:pt x="77" y="17"/>
                      </a:lnTo>
                      <a:lnTo>
                        <a:pt x="85" y="15"/>
                      </a:lnTo>
                      <a:lnTo>
                        <a:pt x="95" y="14"/>
                      </a:lnTo>
                      <a:lnTo>
                        <a:pt x="104" y="14"/>
                      </a:lnTo>
                      <a:lnTo>
                        <a:pt x="104" y="1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ko-KR" altLang="en-US"/>
                </a:p>
              </p:txBody>
            </p:sp>
          </p:grpSp>
        </p:grpSp>
      </p:grpSp>
      <p:grpSp>
        <p:nvGrpSpPr>
          <p:cNvPr id="131" name="Group 130"/>
          <p:cNvGrpSpPr/>
          <p:nvPr/>
        </p:nvGrpSpPr>
        <p:grpSpPr>
          <a:xfrm>
            <a:off x="1272138" y="2168692"/>
            <a:ext cx="2472224" cy="1330050"/>
            <a:chOff x="5516949" y="2355570"/>
            <a:chExt cx="4685989" cy="1330050"/>
          </a:xfrm>
        </p:grpSpPr>
        <p:sp>
          <p:nvSpPr>
            <p:cNvPr id="132" name="TextBox 131"/>
            <p:cNvSpPr txBox="1"/>
            <p:nvPr/>
          </p:nvSpPr>
          <p:spPr>
            <a:xfrm>
              <a:off x="5516949" y="2355570"/>
              <a:ext cx="4685989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>
                <a:buClr>
                  <a:srgbClr val="C35954"/>
                </a:buClr>
                <a:buSzPct val="120000"/>
              </a:pPr>
              <a:r>
                <a:rPr lang="zh-CN" altLang="en-US" b="1" dirty="0">
                  <a:solidFill>
                    <a:srgbClr val="B04474"/>
                  </a:solidFill>
                  <a:latin typeface="Calibri" panose="020F0502020204030204" pitchFamily="34" charset="0"/>
                </a:rPr>
                <a:t>科技成果转化平台</a:t>
              </a:r>
              <a:endParaRPr lang="en-US" altLang="ko-KR" b="1" dirty="0">
                <a:solidFill>
                  <a:srgbClr val="B04474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33" name="Rectangle 3"/>
            <p:cNvSpPr txBox="1">
              <a:spLocks noChangeArrowheads="1"/>
            </p:cNvSpPr>
            <p:nvPr/>
          </p:nvSpPr>
          <p:spPr bwMode="auto">
            <a:xfrm>
              <a:off x="5516949" y="2667776"/>
              <a:ext cx="4685987" cy="1017844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en-US" altLang="zh-CN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AI</a:t>
              </a:r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中国开放创新中心的基本功能是提供线上线下的研发环境，在科技成果产生后，利用</a:t>
              </a:r>
              <a:r>
                <a:rPr lang="en-US" altLang="zh-CN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Intel</a:t>
              </a:r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和联盟的品牌推广效应和贵阳先行先试的科技成果转化效应，促进成果落地，通过科技成果转化采取企业分成等多种模式盈利。</a:t>
              </a:r>
              <a:r>
                <a:rPr lang="en-US" altLang="ko-KR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 </a:t>
              </a:r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1272138" y="4881412"/>
            <a:ext cx="2472224" cy="868385"/>
            <a:chOff x="5516949" y="2355570"/>
            <a:chExt cx="4685989" cy="868385"/>
          </a:xfrm>
        </p:grpSpPr>
        <p:sp>
          <p:nvSpPr>
            <p:cNvPr id="135" name="TextBox 134"/>
            <p:cNvSpPr txBox="1"/>
            <p:nvPr/>
          </p:nvSpPr>
          <p:spPr>
            <a:xfrm>
              <a:off x="5516949" y="2355570"/>
              <a:ext cx="4685989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>
                <a:buClr>
                  <a:srgbClr val="C35954"/>
                </a:buClr>
                <a:buSzPct val="120000"/>
              </a:pPr>
              <a:r>
                <a:rPr lang="zh-CN" altLang="en-US" b="1" dirty="0">
                  <a:solidFill>
                    <a:srgbClr val="B04474"/>
                  </a:solidFill>
                  <a:latin typeface="Calibri" panose="020F0502020204030204" pitchFamily="34" charset="0"/>
                </a:rPr>
                <a:t>项目源</a:t>
              </a:r>
              <a:endParaRPr lang="en-US" altLang="ko-KR" b="1" dirty="0">
                <a:solidFill>
                  <a:srgbClr val="B04474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36" name="Rectangle 3"/>
            <p:cNvSpPr txBox="1">
              <a:spLocks noChangeArrowheads="1"/>
            </p:cNvSpPr>
            <p:nvPr/>
          </p:nvSpPr>
          <p:spPr bwMode="auto">
            <a:xfrm>
              <a:off x="5516949" y="2667776"/>
              <a:ext cx="4685987" cy="556179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创新中心和全国</a:t>
              </a:r>
              <a:r>
                <a:rPr lang="en-US" altLang="zh-CN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10</a:t>
              </a:r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多个英特尔众创空间形成联动，利用其团队资源，形成资源聚合，丰富项目源</a:t>
              </a:r>
              <a:r>
                <a:rPr lang="en-US" altLang="ko-KR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. </a:t>
              </a: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1272138" y="3525051"/>
            <a:ext cx="2472224" cy="1022273"/>
            <a:chOff x="5516949" y="2355570"/>
            <a:chExt cx="4685989" cy="1022273"/>
          </a:xfrm>
        </p:grpSpPr>
        <p:sp>
          <p:nvSpPr>
            <p:cNvPr id="138" name="TextBox 137"/>
            <p:cNvSpPr txBox="1"/>
            <p:nvPr/>
          </p:nvSpPr>
          <p:spPr>
            <a:xfrm>
              <a:off x="5516949" y="2355570"/>
              <a:ext cx="4685989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algn="r">
                <a:buClr>
                  <a:srgbClr val="C35954"/>
                </a:buClr>
                <a:buSzPct val="120000"/>
              </a:pPr>
              <a:r>
                <a:rPr lang="zh-CN" altLang="en-US" b="1" dirty="0">
                  <a:solidFill>
                    <a:srgbClr val="7B5A85"/>
                  </a:solidFill>
                  <a:latin typeface="Calibri" panose="020F0502020204030204" pitchFamily="34" charset="0"/>
                </a:rPr>
                <a:t>孵化服务平台</a:t>
              </a:r>
              <a:endParaRPr lang="en-US" altLang="ko-KR" b="1" dirty="0">
                <a:solidFill>
                  <a:srgbClr val="7B5A8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39" name="Rectangle 3"/>
            <p:cNvSpPr txBox="1">
              <a:spLocks noChangeArrowheads="1"/>
            </p:cNvSpPr>
            <p:nvPr/>
          </p:nvSpPr>
          <p:spPr bwMode="auto">
            <a:xfrm>
              <a:off x="5516949" y="2667776"/>
              <a:ext cx="4685987" cy="710067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将利用运营贵阳大数据创新产业（技术）发展中心的经验，为企业提供全方位的服务，通过资本对接、管理咨询等服务促进企业做强做大</a:t>
              </a:r>
              <a:r>
                <a:rPr lang="en-US" altLang="ko-KR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. </a:t>
              </a:r>
            </a:p>
          </p:txBody>
        </p:sp>
      </p:grpSp>
      <p:grpSp>
        <p:nvGrpSpPr>
          <p:cNvPr id="142" name="Group 141"/>
          <p:cNvGrpSpPr/>
          <p:nvPr/>
        </p:nvGrpSpPr>
        <p:grpSpPr>
          <a:xfrm>
            <a:off x="8447638" y="2168692"/>
            <a:ext cx="2472224" cy="868385"/>
            <a:chOff x="5516949" y="2355570"/>
            <a:chExt cx="4685989" cy="868385"/>
          </a:xfrm>
        </p:grpSpPr>
        <p:sp>
          <p:nvSpPr>
            <p:cNvPr id="149" name="TextBox 148"/>
            <p:cNvSpPr txBox="1"/>
            <p:nvPr/>
          </p:nvSpPr>
          <p:spPr>
            <a:xfrm>
              <a:off x="5516949" y="2355570"/>
              <a:ext cx="4685989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zh-CN" altLang="en-US" b="1" dirty="0">
                  <a:solidFill>
                    <a:srgbClr val="7B5A85"/>
                  </a:solidFill>
                  <a:latin typeface="Calibri" panose="020F0502020204030204" pitchFamily="34" charset="0"/>
                </a:rPr>
                <a:t>技术评估</a:t>
              </a:r>
              <a:endParaRPr lang="en-US" altLang="ko-KR" b="1" dirty="0">
                <a:solidFill>
                  <a:srgbClr val="7B5A8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50" name="Rectangle 3"/>
            <p:cNvSpPr txBox="1">
              <a:spLocks noChangeArrowheads="1"/>
            </p:cNvSpPr>
            <p:nvPr/>
          </p:nvSpPr>
          <p:spPr bwMode="auto">
            <a:xfrm>
              <a:off x="5516949" y="2667776"/>
              <a:ext cx="4685987" cy="556179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en-US" altLang="zh-CN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Intel</a:t>
              </a:r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中国研究院和</a:t>
              </a:r>
              <a:r>
                <a:rPr lang="en-US" altLang="zh-CN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AI</a:t>
              </a:r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中国开放创新中心共同对项目进行技术评估和技术支持，力争二年内完成</a:t>
              </a:r>
              <a:r>
                <a:rPr lang="en-US" altLang="zh-CN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100</a:t>
              </a:r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个明星项目。</a:t>
              </a:r>
              <a:endParaRPr lang="en-US" altLang="ko-KR" sz="1000" b="0" dirty="0">
                <a:solidFill>
                  <a:schemeClr val="bg1">
                    <a:lumMod val="95000"/>
                  </a:schemeClr>
                </a:solidFill>
                <a:effectLst/>
                <a:latin typeface="Calibri" panose="020F0502020204030204" pitchFamily="34" charset="0"/>
              </a:endParaRPr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8447638" y="3525051"/>
            <a:ext cx="2472224" cy="1176161"/>
            <a:chOff x="5516949" y="2355570"/>
            <a:chExt cx="4685989" cy="1176161"/>
          </a:xfrm>
        </p:grpSpPr>
        <p:sp>
          <p:nvSpPr>
            <p:cNvPr id="145" name="TextBox 144"/>
            <p:cNvSpPr txBox="1"/>
            <p:nvPr/>
          </p:nvSpPr>
          <p:spPr>
            <a:xfrm>
              <a:off x="5516949" y="2355570"/>
              <a:ext cx="4685989" cy="36933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>
                <a:buClr>
                  <a:srgbClr val="C35954"/>
                </a:buClr>
                <a:buSzPct val="120000"/>
              </a:pPr>
              <a:r>
                <a:rPr lang="zh-CN" altLang="en-US" b="1" dirty="0">
                  <a:solidFill>
                    <a:srgbClr val="B04474"/>
                  </a:solidFill>
                  <a:latin typeface="Calibri" panose="020F0502020204030204" pitchFamily="34" charset="0"/>
                </a:rPr>
                <a:t>其它方面</a:t>
              </a:r>
              <a:endParaRPr lang="en-US" altLang="ko-KR" b="1" dirty="0">
                <a:solidFill>
                  <a:srgbClr val="B04474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6" name="Rectangle 3"/>
            <p:cNvSpPr txBox="1">
              <a:spLocks noChangeArrowheads="1"/>
            </p:cNvSpPr>
            <p:nvPr/>
          </p:nvSpPr>
          <p:spPr bwMode="auto">
            <a:xfrm>
              <a:off x="5516949" y="2667776"/>
              <a:ext cx="4685987" cy="863955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algn="l" latinLnBrk="0"/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除成果转化和孵化服务外，</a:t>
              </a:r>
              <a:r>
                <a:rPr lang="en-US" altLang="zh-CN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AI</a:t>
              </a:r>
              <a:r>
                <a:rPr lang="zh-CN" altLang="en-US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中国开放创新中心还将以众筹、成果直接交易、人才培养与输出等多种手段增强中心的控制力和盈利能力，促进中心长期健康稳定发展。</a:t>
              </a:r>
              <a:r>
                <a:rPr lang="en-US" altLang="ko-KR" sz="1000" b="0" dirty="0">
                  <a:solidFill>
                    <a:schemeClr val="bg1">
                      <a:lumMod val="95000"/>
                    </a:schemeClr>
                  </a:solidFill>
                  <a:effectLst/>
                  <a:latin typeface="Calibri" panose="020F0502020204030204" pitchFamily="34" charset="0"/>
                </a:rPr>
                <a:t>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4116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357" r="1755" b="21301"/>
          <a:stretch/>
        </p:blipFill>
        <p:spPr>
          <a:xfrm>
            <a:off x="0" y="711200"/>
            <a:ext cx="12192000" cy="6146800"/>
          </a:xfrm>
          <a:prstGeom prst="rect">
            <a:avLst/>
          </a:prstGeom>
        </p:spPr>
      </p:pic>
      <p:sp>
        <p:nvSpPr>
          <p:cNvPr id="10" name="Oval 9"/>
          <p:cNvSpPr/>
          <p:nvPr/>
        </p:nvSpPr>
        <p:spPr>
          <a:xfrm flipV="1">
            <a:off x="4484017" y="3007647"/>
            <a:ext cx="3223965" cy="3223963"/>
          </a:xfrm>
          <a:prstGeom prst="ellipse">
            <a:avLst/>
          </a:prstGeom>
          <a:solidFill>
            <a:schemeClr val="bg1">
              <a:alpha val="15000"/>
            </a:schemeClr>
          </a:solidFill>
          <a:ln w="6350">
            <a:solidFill>
              <a:srgbClr val="C359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Oval 10"/>
          <p:cNvSpPr/>
          <p:nvPr/>
        </p:nvSpPr>
        <p:spPr>
          <a:xfrm flipV="1">
            <a:off x="3106504" y="588646"/>
            <a:ext cx="3223965" cy="3223963"/>
          </a:xfrm>
          <a:prstGeom prst="ellipse">
            <a:avLst/>
          </a:prstGeom>
          <a:solidFill>
            <a:schemeClr val="bg1">
              <a:alpha val="15000"/>
            </a:schemeClr>
          </a:solidFill>
          <a:ln w="6350">
            <a:solidFill>
              <a:srgbClr val="C359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Oval 11"/>
          <p:cNvSpPr/>
          <p:nvPr/>
        </p:nvSpPr>
        <p:spPr>
          <a:xfrm flipV="1">
            <a:off x="5822057" y="636371"/>
            <a:ext cx="3223965" cy="3223963"/>
          </a:xfrm>
          <a:prstGeom prst="ellipse">
            <a:avLst/>
          </a:prstGeom>
          <a:solidFill>
            <a:schemeClr val="bg1">
              <a:alpha val="15000"/>
            </a:schemeClr>
          </a:solidFill>
          <a:ln w="6350">
            <a:solidFill>
              <a:srgbClr val="C359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4" name="Group 13"/>
          <p:cNvGrpSpPr/>
          <p:nvPr/>
        </p:nvGrpSpPr>
        <p:grpSpPr>
          <a:xfrm>
            <a:off x="3657583" y="1085251"/>
            <a:ext cx="2164474" cy="2148211"/>
            <a:chOff x="3636249" y="1404556"/>
            <a:chExt cx="2164474" cy="2148211"/>
          </a:xfrm>
        </p:grpSpPr>
        <p:grpSp>
          <p:nvGrpSpPr>
            <p:cNvPr id="16" name="Group 15"/>
            <p:cNvGrpSpPr/>
            <p:nvPr/>
          </p:nvGrpSpPr>
          <p:grpSpPr>
            <a:xfrm>
              <a:off x="3636249" y="1404556"/>
              <a:ext cx="2164474" cy="369332"/>
              <a:chOff x="2595666" y="1929962"/>
              <a:chExt cx="4186702" cy="369332"/>
            </a:xfrm>
          </p:grpSpPr>
          <p:grpSp>
            <p:nvGrpSpPr>
              <p:cNvPr id="18" name="Group 17"/>
              <p:cNvGrpSpPr/>
              <p:nvPr/>
            </p:nvGrpSpPr>
            <p:grpSpPr>
              <a:xfrm>
                <a:off x="2756444" y="1936312"/>
                <a:ext cx="3888204" cy="326310"/>
                <a:chOff x="678421" y="2413943"/>
                <a:chExt cx="3890031" cy="398842"/>
              </a:xfrm>
            </p:grpSpPr>
            <p:cxnSp>
              <p:nvCxnSpPr>
                <p:cNvPr id="20" name="Straight Connector 19"/>
                <p:cNvCxnSpPr/>
                <p:nvPr/>
              </p:nvCxnSpPr>
              <p:spPr>
                <a:xfrm>
                  <a:off x="678421" y="2413943"/>
                  <a:ext cx="3890031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Connector 20"/>
                <p:cNvCxnSpPr/>
                <p:nvPr/>
              </p:nvCxnSpPr>
              <p:spPr>
                <a:xfrm>
                  <a:off x="678421" y="2812785"/>
                  <a:ext cx="3890031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TextBox 18"/>
              <p:cNvSpPr txBox="1"/>
              <p:nvPr/>
            </p:nvSpPr>
            <p:spPr>
              <a:xfrm>
                <a:off x="2595666" y="1929962"/>
                <a:ext cx="41867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b="1" dirty="0">
                    <a:solidFill>
                      <a:srgbClr val="C35954"/>
                    </a:solidFill>
                    <a:latin typeface="Calibri" panose="020F0502020204030204" pitchFamily="34" charset="0"/>
                  </a:rPr>
                  <a:t>技术战略需求</a:t>
                </a:r>
                <a:endParaRPr lang="en-US" altLang="ko-KR" b="1" dirty="0">
                  <a:solidFill>
                    <a:srgbClr val="C35954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17" name="Rectangle 3"/>
            <p:cNvSpPr txBox="1">
              <a:spLocks noChangeArrowheads="1"/>
            </p:cNvSpPr>
            <p:nvPr/>
          </p:nvSpPr>
          <p:spPr bwMode="auto">
            <a:xfrm>
              <a:off x="3720859" y="1796259"/>
              <a:ext cx="1890964" cy="1756508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人工智能是引领未来的战略性技术，发展人工智能提升国家竞争力，力图在新一轮国际科技竞争中掌握主导权，且将深刻改变人类生产生活方式和思维模式，实现社会生产力的整体跃升</a:t>
              </a:r>
              <a:r>
                <a:rPr lang="zh-CN" altLang="zh-CN" sz="1200" b="0" dirty="0">
                  <a:effectLst/>
                  <a:latin typeface="Calibri" panose="020F0502020204030204" pitchFamily="34" charset="0"/>
                </a:rPr>
                <a:t>为我国经济发展注入新动能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388843" y="1085251"/>
            <a:ext cx="2266950" cy="1434901"/>
            <a:chOff x="3605427" y="1393508"/>
            <a:chExt cx="2266950" cy="1434901"/>
          </a:xfrm>
        </p:grpSpPr>
        <p:grpSp>
          <p:nvGrpSpPr>
            <p:cNvPr id="24" name="Group 23"/>
            <p:cNvGrpSpPr/>
            <p:nvPr/>
          </p:nvGrpSpPr>
          <p:grpSpPr>
            <a:xfrm>
              <a:off x="3605427" y="1393508"/>
              <a:ext cx="2266950" cy="369332"/>
              <a:chOff x="2536048" y="1918914"/>
              <a:chExt cx="4384919" cy="369332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2756444" y="1936312"/>
                <a:ext cx="3888204" cy="326310"/>
                <a:chOff x="678421" y="2413943"/>
                <a:chExt cx="3890031" cy="398842"/>
              </a:xfrm>
            </p:grpSpPr>
            <p:cxnSp>
              <p:nvCxnSpPr>
                <p:cNvPr id="28" name="Straight Connector 27"/>
                <p:cNvCxnSpPr/>
                <p:nvPr/>
              </p:nvCxnSpPr>
              <p:spPr>
                <a:xfrm>
                  <a:off x="678421" y="2413943"/>
                  <a:ext cx="3890031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" name="Straight Connector 28"/>
                <p:cNvCxnSpPr/>
                <p:nvPr/>
              </p:nvCxnSpPr>
              <p:spPr>
                <a:xfrm>
                  <a:off x="678421" y="2812785"/>
                  <a:ext cx="3890031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7" name="TextBox 26"/>
              <p:cNvSpPr txBox="1"/>
              <p:nvPr/>
            </p:nvSpPr>
            <p:spPr>
              <a:xfrm>
                <a:off x="2536048" y="1918914"/>
                <a:ext cx="438491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b="1" dirty="0">
                    <a:solidFill>
                      <a:srgbClr val="C35954"/>
                    </a:solidFill>
                    <a:latin typeface="Calibri" panose="020F0502020204030204" pitchFamily="34" charset="0"/>
                  </a:rPr>
                  <a:t>响应国家大数据战略</a:t>
                </a:r>
                <a:endParaRPr lang="en-US" altLang="ko-KR" b="1" dirty="0">
                  <a:solidFill>
                    <a:srgbClr val="C35954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25" name="Rectangle 3"/>
            <p:cNvSpPr txBox="1">
              <a:spLocks noChangeArrowheads="1"/>
            </p:cNvSpPr>
            <p:nvPr/>
          </p:nvSpPr>
          <p:spPr bwMode="auto">
            <a:xfrm>
              <a:off x="3713295" y="1810565"/>
              <a:ext cx="1890964" cy="1017844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加快实施国家大数据战略，促进区域性大数据基础设施的整合和数据资源的汇聚应用，发挥示范带动作用</a:t>
              </a:r>
              <a:r>
                <a:rPr lang="en-US" altLang="ko-KR" sz="1200" b="0" dirty="0">
                  <a:effectLst/>
                  <a:latin typeface="Calibri" panose="020F0502020204030204" pitchFamily="34" charset="0"/>
                </a:rPr>
                <a:t>.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5096882" y="3650314"/>
            <a:ext cx="2010154" cy="2277094"/>
            <a:chOff x="3719369" y="1409226"/>
            <a:chExt cx="2010154" cy="2277094"/>
          </a:xfrm>
        </p:grpSpPr>
        <p:grpSp>
          <p:nvGrpSpPr>
            <p:cNvPr id="32" name="Group 31"/>
            <p:cNvGrpSpPr/>
            <p:nvPr/>
          </p:nvGrpSpPr>
          <p:grpSpPr>
            <a:xfrm>
              <a:off x="3719369" y="1409226"/>
              <a:ext cx="2010154" cy="369332"/>
              <a:chOff x="2756444" y="1934632"/>
              <a:chExt cx="3888204" cy="369332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2756444" y="1936312"/>
                <a:ext cx="3888204" cy="326310"/>
                <a:chOff x="678421" y="2413943"/>
                <a:chExt cx="3890031" cy="398842"/>
              </a:xfrm>
            </p:grpSpPr>
            <p:cxnSp>
              <p:nvCxnSpPr>
                <p:cNvPr id="36" name="Straight Connector 35"/>
                <p:cNvCxnSpPr/>
                <p:nvPr/>
              </p:nvCxnSpPr>
              <p:spPr>
                <a:xfrm>
                  <a:off x="678421" y="2413943"/>
                  <a:ext cx="3890031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>
                  <a:off x="678421" y="2812785"/>
                  <a:ext cx="3890031" cy="0"/>
                </a:xfrm>
                <a:prstGeom prst="line">
                  <a:avLst/>
                </a:prstGeom>
                <a:ln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5" name="TextBox 34"/>
              <p:cNvSpPr txBox="1"/>
              <p:nvPr/>
            </p:nvSpPr>
            <p:spPr>
              <a:xfrm>
                <a:off x="2958151" y="1934632"/>
                <a:ext cx="325424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zh-CN" b="1" dirty="0">
                    <a:solidFill>
                      <a:srgbClr val="C35954"/>
                    </a:solidFill>
                    <a:latin typeface="Calibri" panose="020F0502020204030204" pitchFamily="34" charset="0"/>
                  </a:rPr>
                  <a:t>引领</a:t>
                </a:r>
                <a:r>
                  <a:rPr lang="zh-CN" altLang="en-US" b="1" dirty="0">
                    <a:solidFill>
                      <a:srgbClr val="C35954"/>
                    </a:solidFill>
                    <a:latin typeface="Calibri" panose="020F0502020204030204" pitchFamily="34" charset="0"/>
                  </a:rPr>
                  <a:t>技术发展</a:t>
                </a:r>
                <a:endParaRPr lang="en-US" altLang="ko-KR" b="1" dirty="0">
                  <a:solidFill>
                    <a:srgbClr val="C35954"/>
                  </a:solidFill>
                  <a:latin typeface="Calibri" panose="020F0502020204030204" pitchFamily="34" charset="0"/>
                </a:endParaRPr>
              </a:p>
            </p:txBody>
          </p:sp>
        </p:grpSp>
        <p:sp>
          <p:nvSpPr>
            <p:cNvPr id="33" name="Rectangle 3"/>
            <p:cNvSpPr txBox="1">
              <a:spLocks noChangeArrowheads="1"/>
            </p:cNvSpPr>
            <p:nvPr/>
          </p:nvSpPr>
          <p:spPr bwMode="auto">
            <a:xfrm>
              <a:off x="3719369" y="1745147"/>
              <a:ext cx="1890964" cy="1941173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zh-CN" sz="1200" dirty="0">
                  <a:effectLst/>
                </a:rPr>
                <a:t>人工智能中国开放创新中心是人工智能产业发展的重要载体，将发挥创新加速器的产业聚合能力和招商引智作用，是开放创新平台落地、创新发展基金运作、创新大赛举办的重要依托。</a:t>
              </a:r>
              <a:r>
                <a:rPr lang="zh-CN" altLang="en-US" sz="1200" dirty="0">
                  <a:effectLst/>
                </a:rPr>
                <a:t>也将弥补在人工智能技术上的发展水平落后情况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</p:grpSp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4915350" y="14137"/>
            <a:ext cx="3229190" cy="586957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zh-CN" altLang="en-US" sz="3200" dirty="0">
                <a:effectLst/>
                <a:latin typeface="Calibri" panose="020F0502020204030204" pitchFamily="34" charset="0"/>
              </a:rPr>
              <a:t>项目建设意义</a:t>
            </a:r>
            <a:endParaRPr lang="en-US" altLang="ko-KR" sz="3200" dirty="0"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6783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ounded Rectangle 89"/>
          <p:cNvSpPr/>
          <p:nvPr/>
        </p:nvSpPr>
        <p:spPr>
          <a:xfrm>
            <a:off x="1009771" y="1894151"/>
            <a:ext cx="4559586" cy="1426058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2" name="Straight Connector 91"/>
          <p:cNvCxnSpPr/>
          <p:nvPr/>
        </p:nvCxnSpPr>
        <p:spPr>
          <a:xfrm>
            <a:off x="3148015" y="1372425"/>
            <a:ext cx="5667375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/>
          <p:cNvSpPr txBox="1"/>
          <p:nvPr/>
        </p:nvSpPr>
        <p:spPr>
          <a:xfrm>
            <a:off x="1053947" y="1495422"/>
            <a:ext cx="4471235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buClr>
                <a:srgbClr val="F9BD45"/>
              </a:buClr>
              <a:buSzPct val="150000"/>
            </a:pPr>
            <a:r>
              <a:rPr lang="en-US" altLang="zh-CN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1</a:t>
            </a:r>
            <a:r>
              <a: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、构建开放协同的人工智能科技创新体系</a:t>
            </a:r>
            <a:endParaRPr lang="en-US" altLang="ko-KR" sz="1600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6389218" y="1495422"/>
            <a:ext cx="4236732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buClr>
                <a:srgbClr val="F9BD45"/>
              </a:buClr>
              <a:buSzPct val="150000"/>
            </a:pPr>
            <a:r>
              <a:rPr lang="en-US" altLang="zh-CN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2</a:t>
            </a:r>
            <a:r>
              <a: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、培育高端高效的智能经济</a:t>
            </a:r>
            <a:endParaRPr lang="en-US" altLang="ko-KR" sz="1600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1171200" y="3362957"/>
            <a:ext cx="4236732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buClr>
                <a:srgbClr val="F9BD45"/>
              </a:buClr>
              <a:buSzPct val="150000"/>
            </a:pPr>
            <a:r>
              <a:rPr lang="en-US" altLang="zh-CN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3</a:t>
            </a:r>
            <a:r>
              <a: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、建设安全便捷的智能社会</a:t>
            </a:r>
            <a:endParaRPr lang="en-US" altLang="ko-KR" sz="1600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6389218" y="3362957"/>
            <a:ext cx="4236732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buClr>
                <a:srgbClr val="F9BD45"/>
              </a:buClr>
              <a:buSzPct val="150000"/>
            </a:pPr>
            <a:r>
              <a:rPr lang="en-US" altLang="ko-KR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4</a:t>
            </a:r>
            <a:r>
              <a: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、加强人工智能领域军民融合</a:t>
            </a:r>
            <a:endParaRPr lang="en-US" altLang="ko-KR" sz="1600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grpSp>
        <p:nvGrpSpPr>
          <p:cNvPr id="99" name="Group 98"/>
          <p:cNvGrpSpPr/>
          <p:nvPr/>
        </p:nvGrpSpPr>
        <p:grpSpPr>
          <a:xfrm>
            <a:off x="1246609" y="1996465"/>
            <a:ext cx="4085911" cy="945936"/>
            <a:chOff x="1444036" y="3520251"/>
            <a:chExt cx="4085911" cy="945936"/>
          </a:xfrm>
        </p:grpSpPr>
        <p:sp>
          <p:nvSpPr>
            <p:cNvPr id="100" name="Rectangle 3"/>
            <p:cNvSpPr txBox="1">
              <a:spLocks noChangeArrowheads="1"/>
            </p:cNvSpPr>
            <p:nvPr/>
          </p:nvSpPr>
          <p:spPr bwMode="auto">
            <a:xfrm>
              <a:off x="1468215" y="3520251"/>
              <a:ext cx="4037557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建立新一代人工智能基础理论体系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  <p:sp>
          <p:nvSpPr>
            <p:cNvPr id="101" name="Rectangle 3"/>
            <p:cNvSpPr txBox="1">
              <a:spLocks noChangeArrowheads="1"/>
            </p:cNvSpPr>
            <p:nvPr/>
          </p:nvSpPr>
          <p:spPr bwMode="auto">
            <a:xfrm>
              <a:off x="1444036" y="3853629"/>
              <a:ext cx="4085911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建立新一代人工智能关键共性技术体系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  <p:cxnSp>
          <p:nvCxnSpPr>
            <p:cNvPr id="102" name="Straight Connector 101"/>
            <p:cNvCxnSpPr/>
            <p:nvPr/>
          </p:nvCxnSpPr>
          <p:spPr>
            <a:xfrm>
              <a:off x="3275213" y="3826530"/>
              <a:ext cx="417184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Rectangle 3"/>
            <p:cNvSpPr txBox="1">
              <a:spLocks noChangeArrowheads="1"/>
            </p:cNvSpPr>
            <p:nvPr/>
          </p:nvSpPr>
          <p:spPr bwMode="auto">
            <a:xfrm>
              <a:off x="1444036" y="4187007"/>
              <a:ext cx="4085911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统筹布局人工智能创新平台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  <p:cxnSp>
          <p:nvCxnSpPr>
            <p:cNvPr id="104" name="Straight Connector 103"/>
            <p:cNvCxnSpPr/>
            <p:nvPr/>
          </p:nvCxnSpPr>
          <p:spPr>
            <a:xfrm>
              <a:off x="3275213" y="4159908"/>
              <a:ext cx="417184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5" name="Rounded Rectangle 104"/>
          <p:cNvSpPr/>
          <p:nvPr/>
        </p:nvSpPr>
        <p:spPr>
          <a:xfrm>
            <a:off x="6227789" y="1894151"/>
            <a:ext cx="4559586" cy="1426057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Group 105"/>
          <p:cNvGrpSpPr/>
          <p:nvPr/>
        </p:nvGrpSpPr>
        <p:grpSpPr>
          <a:xfrm>
            <a:off x="6464627" y="1996465"/>
            <a:ext cx="4085911" cy="945936"/>
            <a:chOff x="1444036" y="3520251"/>
            <a:chExt cx="4085911" cy="945936"/>
          </a:xfrm>
        </p:grpSpPr>
        <p:sp>
          <p:nvSpPr>
            <p:cNvPr id="107" name="Rectangle 3"/>
            <p:cNvSpPr txBox="1">
              <a:spLocks noChangeArrowheads="1"/>
            </p:cNvSpPr>
            <p:nvPr/>
          </p:nvSpPr>
          <p:spPr bwMode="auto">
            <a:xfrm>
              <a:off x="1468215" y="3520251"/>
              <a:ext cx="4037557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大力发展人工智能新兴产业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  <p:sp>
          <p:nvSpPr>
            <p:cNvPr id="108" name="Rectangle 3"/>
            <p:cNvSpPr txBox="1">
              <a:spLocks noChangeArrowheads="1"/>
            </p:cNvSpPr>
            <p:nvPr/>
          </p:nvSpPr>
          <p:spPr bwMode="auto">
            <a:xfrm>
              <a:off x="1444036" y="3853629"/>
              <a:ext cx="4085911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加快推进产业智能化升级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  <p:cxnSp>
          <p:nvCxnSpPr>
            <p:cNvPr id="109" name="Straight Connector 108"/>
            <p:cNvCxnSpPr/>
            <p:nvPr/>
          </p:nvCxnSpPr>
          <p:spPr>
            <a:xfrm>
              <a:off x="3275213" y="3826530"/>
              <a:ext cx="417184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Rectangle 3"/>
            <p:cNvSpPr txBox="1">
              <a:spLocks noChangeArrowheads="1"/>
            </p:cNvSpPr>
            <p:nvPr/>
          </p:nvSpPr>
          <p:spPr bwMode="auto">
            <a:xfrm>
              <a:off x="1444036" y="4187007"/>
              <a:ext cx="4085911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大力发展智能企业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  <p:cxnSp>
          <p:nvCxnSpPr>
            <p:cNvPr id="111" name="Straight Connector 110"/>
            <p:cNvCxnSpPr/>
            <p:nvPr/>
          </p:nvCxnSpPr>
          <p:spPr>
            <a:xfrm>
              <a:off x="3275213" y="4159908"/>
              <a:ext cx="417184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" name="Rounded Rectangle 111"/>
          <p:cNvSpPr/>
          <p:nvPr/>
        </p:nvSpPr>
        <p:spPr>
          <a:xfrm>
            <a:off x="1009771" y="3758215"/>
            <a:ext cx="4559586" cy="148919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3" name="Group 112"/>
          <p:cNvGrpSpPr/>
          <p:nvPr/>
        </p:nvGrpSpPr>
        <p:grpSpPr>
          <a:xfrm>
            <a:off x="1246609" y="3860528"/>
            <a:ext cx="4085911" cy="612558"/>
            <a:chOff x="1444036" y="3520251"/>
            <a:chExt cx="4085911" cy="612558"/>
          </a:xfrm>
        </p:grpSpPr>
        <p:sp>
          <p:nvSpPr>
            <p:cNvPr id="114" name="Rectangle 3"/>
            <p:cNvSpPr txBox="1">
              <a:spLocks noChangeArrowheads="1"/>
            </p:cNvSpPr>
            <p:nvPr/>
          </p:nvSpPr>
          <p:spPr bwMode="auto">
            <a:xfrm>
              <a:off x="1468215" y="3520251"/>
              <a:ext cx="4037557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发展便捷高效的智能服务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  <p:sp>
          <p:nvSpPr>
            <p:cNvPr id="115" name="Rectangle 3"/>
            <p:cNvSpPr txBox="1">
              <a:spLocks noChangeArrowheads="1"/>
            </p:cNvSpPr>
            <p:nvPr/>
          </p:nvSpPr>
          <p:spPr bwMode="auto">
            <a:xfrm>
              <a:off x="1444036" y="3853629"/>
              <a:ext cx="4085911" cy="279180"/>
            </a:xfrm>
            <a:prstGeom prst="rect">
              <a:avLst/>
            </a:prstGeom>
            <a:noFill/>
            <a:extLst/>
          </p:spPr>
          <p:txBody>
            <a:bodyPr wrap="square" lIns="90000" tIns="46800" rIns="90000" bIns="46800">
              <a:spAutoFit/>
            </a:bodyPr>
            <a:lstStyle>
              <a:lvl1pPr algn="ctr">
                <a:spcBef>
                  <a:spcPct val="0"/>
                </a:spcBef>
                <a:buNone/>
                <a:defRPr lang="ko-KR" altLang="en-US" sz="4400" b="1" baseline="0" dirty="0">
                  <a:solidFill>
                    <a:schemeClr val="bg1"/>
                  </a:solidFill>
                  <a:effectLst>
                    <a:outerShdw blurRad="12700" dist="25400" dir="5400000" algn="t" rotWithShape="0">
                      <a:prstClr val="black">
                        <a:alpha val="50000"/>
                      </a:prstClr>
                    </a:outerShdw>
                  </a:effectLst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 latinLnBrk="0"/>
              <a:r>
                <a:rPr lang="zh-CN" altLang="en-US" sz="1200" b="0" dirty="0">
                  <a:effectLst/>
                  <a:latin typeface="Calibri" panose="020F0502020204030204" pitchFamily="34" charset="0"/>
                </a:rPr>
                <a:t>推进社会治理智能化</a:t>
              </a:r>
              <a:endParaRPr lang="en-US" altLang="ko-KR" sz="1200" b="0" dirty="0">
                <a:effectLst/>
                <a:latin typeface="Calibri" panose="020F0502020204030204" pitchFamily="34" charset="0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>
              <a:off x="3275213" y="3826530"/>
              <a:ext cx="417184" cy="0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Rounded Rectangle 116"/>
          <p:cNvSpPr/>
          <p:nvPr/>
        </p:nvSpPr>
        <p:spPr>
          <a:xfrm>
            <a:off x="6227789" y="3758215"/>
            <a:ext cx="4559586" cy="567171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Rectangle 3"/>
          <p:cNvSpPr txBox="1">
            <a:spLocks noChangeArrowheads="1"/>
          </p:cNvSpPr>
          <p:nvPr/>
        </p:nvSpPr>
        <p:spPr bwMode="auto">
          <a:xfrm>
            <a:off x="6488806" y="3860530"/>
            <a:ext cx="4037557" cy="463846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zh-CN" altLang="en-US" sz="1200" b="0" dirty="0">
                <a:effectLst/>
                <a:latin typeface="Calibri" panose="020F0502020204030204" pitchFamily="34" charset="0"/>
              </a:rPr>
              <a:t>加强军民人工智能技术通用标准体系建设，推进科技创新平台基地的统筹布局和开放共享。</a:t>
            </a:r>
            <a:endParaRPr lang="en-US" altLang="ko-KR" sz="1200" b="0" dirty="0">
              <a:effectLst/>
              <a:latin typeface="Calibri" panose="020F0502020204030204" pitchFamily="34" charset="0"/>
            </a:endParaRPr>
          </a:p>
        </p:txBody>
      </p:sp>
      <p:grpSp>
        <p:nvGrpSpPr>
          <p:cNvPr id="128" name="Group 127"/>
          <p:cNvGrpSpPr/>
          <p:nvPr/>
        </p:nvGrpSpPr>
        <p:grpSpPr>
          <a:xfrm>
            <a:off x="5808095" y="326526"/>
            <a:ext cx="347211" cy="349172"/>
            <a:chOff x="3140075" y="831850"/>
            <a:chExt cx="842963" cy="847725"/>
          </a:xfrm>
          <a:solidFill>
            <a:schemeClr val="bg1"/>
          </a:solidFill>
        </p:grpSpPr>
        <p:sp>
          <p:nvSpPr>
            <p:cNvPr id="129" name="Freeform 5"/>
            <p:cNvSpPr>
              <a:spLocks/>
            </p:cNvSpPr>
            <p:nvPr/>
          </p:nvSpPr>
          <p:spPr bwMode="auto">
            <a:xfrm>
              <a:off x="3362325" y="831850"/>
              <a:ext cx="519113" cy="263525"/>
            </a:xfrm>
            <a:custGeom>
              <a:avLst/>
              <a:gdLst>
                <a:gd name="T0" fmla="*/ 38 w 346"/>
                <a:gd name="T1" fmla="*/ 26 h 175"/>
                <a:gd name="T2" fmla="*/ 105 w 346"/>
                <a:gd name="T3" fmla="*/ 144 h 175"/>
                <a:gd name="T4" fmla="*/ 311 w 346"/>
                <a:gd name="T5" fmla="*/ 140 h 175"/>
                <a:gd name="T6" fmla="*/ 263 w 346"/>
                <a:gd name="T7" fmla="*/ 32 h 175"/>
                <a:gd name="T8" fmla="*/ 241 w 346"/>
                <a:gd name="T9" fmla="*/ 22 h 175"/>
                <a:gd name="T10" fmla="*/ 218 w 346"/>
                <a:gd name="T11" fmla="*/ 13 h 175"/>
                <a:gd name="T12" fmla="*/ 196 w 346"/>
                <a:gd name="T13" fmla="*/ 7 h 175"/>
                <a:gd name="T14" fmla="*/ 174 w 346"/>
                <a:gd name="T15" fmla="*/ 3 h 175"/>
                <a:gd name="T16" fmla="*/ 152 w 346"/>
                <a:gd name="T17" fmla="*/ 1 h 175"/>
                <a:gd name="T18" fmla="*/ 128 w 346"/>
                <a:gd name="T19" fmla="*/ 0 h 175"/>
                <a:gd name="T20" fmla="*/ 114 w 346"/>
                <a:gd name="T21" fmla="*/ 1 h 175"/>
                <a:gd name="T22" fmla="*/ 38 w 346"/>
                <a:gd name="T23" fmla="*/ 26 h 175"/>
                <a:gd name="T24" fmla="*/ 126 w 346"/>
                <a:gd name="T25" fmla="*/ 26 h 175"/>
                <a:gd name="T26" fmla="*/ 209 w 346"/>
                <a:gd name="T27" fmla="*/ 25 h 175"/>
                <a:gd name="T28" fmla="*/ 237 w 346"/>
                <a:gd name="T29" fmla="*/ 73 h 175"/>
                <a:gd name="T30" fmla="*/ 153 w 346"/>
                <a:gd name="T31" fmla="*/ 74 h 175"/>
                <a:gd name="T32" fmla="*/ 126 w 346"/>
                <a:gd name="T33" fmla="*/ 26 h 175"/>
                <a:gd name="T34" fmla="*/ 38 w 346"/>
                <a:gd name="T35" fmla="*/ 2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" h="175">
                  <a:moveTo>
                    <a:pt x="38" y="26"/>
                  </a:moveTo>
                  <a:cubicBezTo>
                    <a:pt x="0" y="60"/>
                    <a:pt x="30" y="112"/>
                    <a:pt x="105" y="144"/>
                  </a:cubicBezTo>
                  <a:cubicBezTo>
                    <a:pt x="181" y="175"/>
                    <a:pt x="273" y="174"/>
                    <a:pt x="311" y="140"/>
                  </a:cubicBezTo>
                  <a:cubicBezTo>
                    <a:pt x="346" y="110"/>
                    <a:pt x="324" y="64"/>
                    <a:pt x="263" y="32"/>
                  </a:cubicBezTo>
                  <a:cubicBezTo>
                    <a:pt x="256" y="29"/>
                    <a:pt x="247" y="25"/>
                    <a:pt x="241" y="22"/>
                  </a:cubicBezTo>
                  <a:cubicBezTo>
                    <a:pt x="226" y="16"/>
                    <a:pt x="226" y="16"/>
                    <a:pt x="218" y="13"/>
                  </a:cubicBezTo>
                  <a:cubicBezTo>
                    <a:pt x="204" y="9"/>
                    <a:pt x="203" y="9"/>
                    <a:pt x="196" y="7"/>
                  </a:cubicBezTo>
                  <a:cubicBezTo>
                    <a:pt x="182" y="4"/>
                    <a:pt x="181" y="4"/>
                    <a:pt x="174" y="3"/>
                  </a:cubicBezTo>
                  <a:cubicBezTo>
                    <a:pt x="160" y="1"/>
                    <a:pt x="160" y="1"/>
                    <a:pt x="152" y="1"/>
                  </a:cubicBezTo>
                  <a:cubicBezTo>
                    <a:pt x="137" y="0"/>
                    <a:pt x="137" y="0"/>
                    <a:pt x="128" y="0"/>
                  </a:cubicBezTo>
                  <a:cubicBezTo>
                    <a:pt x="124" y="0"/>
                    <a:pt x="119" y="1"/>
                    <a:pt x="114" y="1"/>
                  </a:cubicBezTo>
                  <a:cubicBezTo>
                    <a:pt x="82" y="3"/>
                    <a:pt x="55" y="11"/>
                    <a:pt x="38" y="26"/>
                  </a:cubicBezTo>
                  <a:cubicBezTo>
                    <a:pt x="65" y="21"/>
                    <a:pt x="95" y="21"/>
                    <a:pt x="126" y="26"/>
                  </a:cubicBezTo>
                  <a:cubicBezTo>
                    <a:pt x="141" y="13"/>
                    <a:pt x="179" y="12"/>
                    <a:pt x="209" y="25"/>
                  </a:cubicBezTo>
                  <a:cubicBezTo>
                    <a:pt x="240" y="38"/>
                    <a:pt x="253" y="59"/>
                    <a:pt x="237" y="73"/>
                  </a:cubicBezTo>
                  <a:cubicBezTo>
                    <a:pt x="222" y="86"/>
                    <a:pt x="184" y="87"/>
                    <a:pt x="153" y="74"/>
                  </a:cubicBezTo>
                  <a:cubicBezTo>
                    <a:pt x="123" y="61"/>
                    <a:pt x="110" y="40"/>
                    <a:pt x="126" y="26"/>
                  </a:cubicBezTo>
                  <a:cubicBezTo>
                    <a:pt x="95" y="21"/>
                    <a:pt x="65" y="21"/>
                    <a:pt x="38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0" name="Freeform 6"/>
            <p:cNvSpPr>
              <a:spLocks/>
            </p:cNvSpPr>
            <p:nvPr/>
          </p:nvSpPr>
          <p:spPr bwMode="auto">
            <a:xfrm>
              <a:off x="3170238" y="873125"/>
              <a:ext cx="806450" cy="460375"/>
            </a:xfrm>
            <a:custGeom>
              <a:avLst/>
              <a:gdLst>
                <a:gd name="T0" fmla="*/ 530 w 538"/>
                <a:gd name="T1" fmla="*/ 173 h 307"/>
                <a:gd name="T2" fmla="*/ 529 w 538"/>
                <a:gd name="T3" fmla="*/ 172 h 307"/>
                <a:gd name="T4" fmla="*/ 504 w 538"/>
                <a:gd name="T5" fmla="*/ 113 h 307"/>
                <a:gd name="T6" fmla="*/ 474 w 538"/>
                <a:gd name="T7" fmla="*/ 72 h 307"/>
                <a:gd name="T8" fmla="*/ 470 w 538"/>
                <a:gd name="T9" fmla="*/ 67 h 307"/>
                <a:gd name="T10" fmla="*/ 471 w 538"/>
                <a:gd name="T11" fmla="*/ 160 h 307"/>
                <a:gd name="T12" fmla="*/ 208 w 538"/>
                <a:gd name="T13" fmla="*/ 164 h 307"/>
                <a:gd name="T14" fmla="*/ 121 w 538"/>
                <a:gd name="T15" fmla="*/ 14 h 307"/>
                <a:gd name="T16" fmla="*/ 141 w 538"/>
                <a:gd name="T17" fmla="*/ 0 h 307"/>
                <a:gd name="T18" fmla="*/ 124 w 538"/>
                <a:gd name="T19" fmla="*/ 9 h 307"/>
                <a:gd name="T20" fmla="*/ 87 w 538"/>
                <a:gd name="T21" fmla="*/ 35 h 307"/>
                <a:gd name="T22" fmla="*/ 76 w 538"/>
                <a:gd name="T23" fmla="*/ 43 h 307"/>
                <a:gd name="T24" fmla="*/ 48 w 538"/>
                <a:gd name="T25" fmla="*/ 72 h 307"/>
                <a:gd name="T26" fmla="*/ 168 w 538"/>
                <a:gd name="T27" fmla="*/ 255 h 307"/>
                <a:gd name="T28" fmla="*/ 506 w 538"/>
                <a:gd name="T29" fmla="*/ 249 h 307"/>
                <a:gd name="T30" fmla="*/ 530 w 538"/>
                <a:gd name="T31" fmla="*/ 17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38" h="307">
                  <a:moveTo>
                    <a:pt x="530" y="173"/>
                  </a:moveTo>
                  <a:cubicBezTo>
                    <a:pt x="529" y="172"/>
                    <a:pt x="529" y="172"/>
                    <a:pt x="529" y="172"/>
                  </a:cubicBezTo>
                  <a:cubicBezTo>
                    <a:pt x="523" y="154"/>
                    <a:pt x="517" y="136"/>
                    <a:pt x="504" y="113"/>
                  </a:cubicBezTo>
                  <a:cubicBezTo>
                    <a:pt x="491" y="93"/>
                    <a:pt x="489" y="90"/>
                    <a:pt x="474" y="72"/>
                  </a:cubicBezTo>
                  <a:cubicBezTo>
                    <a:pt x="470" y="67"/>
                    <a:pt x="470" y="67"/>
                    <a:pt x="470" y="67"/>
                  </a:cubicBezTo>
                  <a:cubicBezTo>
                    <a:pt x="498" y="99"/>
                    <a:pt x="500" y="134"/>
                    <a:pt x="471" y="160"/>
                  </a:cubicBezTo>
                  <a:cubicBezTo>
                    <a:pt x="422" y="202"/>
                    <a:pt x="304" y="204"/>
                    <a:pt x="208" y="164"/>
                  </a:cubicBezTo>
                  <a:cubicBezTo>
                    <a:pt x="111" y="124"/>
                    <a:pt x="72" y="57"/>
                    <a:pt x="121" y="14"/>
                  </a:cubicBezTo>
                  <a:cubicBezTo>
                    <a:pt x="127" y="9"/>
                    <a:pt x="134" y="4"/>
                    <a:pt x="141" y="0"/>
                  </a:cubicBezTo>
                  <a:cubicBezTo>
                    <a:pt x="135" y="3"/>
                    <a:pt x="129" y="6"/>
                    <a:pt x="124" y="9"/>
                  </a:cubicBezTo>
                  <a:cubicBezTo>
                    <a:pt x="104" y="21"/>
                    <a:pt x="100" y="24"/>
                    <a:pt x="87" y="35"/>
                  </a:cubicBezTo>
                  <a:cubicBezTo>
                    <a:pt x="83" y="37"/>
                    <a:pt x="80" y="40"/>
                    <a:pt x="76" y="43"/>
                  </a:cubicBezTo>
                  <a:cubicBezTo>
                    <a:pt x="67" y="51"/>
                    <a:pt x="56" y="63"/>
                    <a:pt x="48" y="72"/>
                  </a:cubicBezTo>
                  <a:cubicBezTo>
                    <a:pt x="0" y="127"/>
                    <a:pt x="51" y="206"/>
                    <a:pt x="168" y="255"/>
                  </a:cubicBezTo>
                  <a:cubicBezTo>
                    <a:pt x="292" y="307"/>
                    <a:pt x="443" y="304"/>
                    <a:pt x="506" y="249"/>
                  </a:cubicBezTo>
                  <a:cubicBezTo>
                    <a:pt x="531" y="228"/>
                    <a:pt x="538" y="201"/>
                    <a:pt x="530" y="1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1" name="Freeform 7"/>
            <p:cNvSpPr>
              <a:spLocks/>
            </p:cNvSpPr>
            <p:nvPr/>
          </p:nvSpPr>
          <p:spPr bwMode="auto">
            <a:xfrm>
              <a:off x="3140075" y="1066800"/>
              <a:ext cx="842963" cy="487362"/>
            </a:xfrm>
            <a:custGeom>
              <a:avLst/>
              <a:gdLst>
                <a:gd name="T0" fmla="*/ 23 w 562"/>
                <a:gd name="T1" fmla="*/ 17 h 325"/>
                <a:gd name="T2" fmla="*/ 7 w 562"/>
                <a:gd name="T3" fmla="*/ 67 h 325"/>
                <a:gd name="T4" fmla="*/ 1 w 562"/>
                <a:gd name="T5" fmla="*/ 118 h 325"/>
                <a:gd name="T6" fmla="*/ 151 w 562"/>
                <a:gd name="T7" fmla="*/ 269 h 325"/>
                <a:gd name="T8" fmla="*/ 516 w 562"/>
                <a:gd name="T9" fmla="*/ 263 h 325"/>
                <a:gd name="T10" fmla="*/ 540 w 562"/>
                <a:gd name="T11" fmla="*/ 231 h 325"/>
                <a:gd name="T12" fmla="*/ 555 w 562"/>
                <a:gd name="T13" fmla="*/ 182 h 325"/>
                <a:gd name="T14" fmla="*/ 561 w 562"/>
                <a:gd name="T15" fmla="*/ 118 h 325"/>
                <a:gd name="T16" fmla="*/ 561 w 562"/>
                <a:gd name="T17" fmla="*/ 112 h 325"/>
                <a:gd name="T18" fmla="*/ 532 w 562"/>
                <a:gd name="T19" fmla="*/ 173 h 325"/>
                <a:gd name="T20" fmla="*/ 171 w 562"/>
                <a:gd name="T21" fmla="*/ 180 h 325"/>
                <a:gd name="T22" fmla="*/ 30 w 562"/>
                <a:gd name="T23" fmla="*/ 0 h 325"/>
                <a:gd name="T24" fmla="*/ 23 w 562"/>
                <a:gd name="T25" fmla="*/ 17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2" h="325">
                  <a:moveTo>
                    <a:pt x="23" y="17"/>
                  </a:moveTo>
                  <a:cubicBezTo>
                    <a:pt x="13" y="43"/>
                    <a:pt x="12" y="46"/>
                    <a:pt x="7" y="67"/>
                  </a:cubicBezTo>
                  <a:cubicBezTo>
                    <a:pt x="2" y="96"/>
                    <a:pt x="2" y="98"/>
                    <a:pt x="1" y="118"/>
                  </a:cubicBezTo>
                  <a:cubicBezTo>
                    <a:pt x="0" y="170"/>
                    <a:pt x="55" y="229"/>
                    <a:pt x="151" y="269"/>
                  </a:cubicBezTo>
                  <a:cubicBezTo>
                    <a:pt x="285" y="325"/>
                    <a:pt x="449" y="322"/>
                    <a:pt x="516" y="263"/>
                  </a:cubicBezTo>
                  <a:cubicBezTo>
                    <a:pt x="528" y="253"/>
                    <a:pt x="536" y="242"/>
                    <a:pt x="540" y="231"/>
                  </a:cubicBezTo>
                  <a:cubicBezTo>
                    <a:pt x="550" y="204"/>
                    <a:pt x="551" y="201"/>
                    <a:pt x="555" y="182"/>
                  </a:cubicBezTo>
                  <a:cubicBezTo>
                    <a:pt x="560" y="155"/>
                    <a:pt x="561" y="149"/>
                    <a:pt x="561" y="118"/>
                  </a:cubicBezTo>
                  <a:cubicBezTo>
                    <a:pt x="561" y="112"/>
                    <a:pt x="561" y="112"/>
                    <a:pt x="561" y="112"/>
                  </a:cubicBezTo>
                  <a:cubicBezTo>
                    <a:pt x="562" y="134"/>
                    <a:pt x="553" y="155"/>
                    <a:pt x="532" y="173"/>
                  </a:cubicBezTo>
                  <a:cubicBezTo>
                    <a:pt x="465" y="232"/>
                    <a:pt x="303" y="235"/>
                    <a:pt x="171" y="180"/>
                  </a:cubicBezTo>
                  <a:cubicBezTo>
                    <a:pt x="57" y="132"/>
                    <a:pt x="2" y="58"/>
                    <a:pt x="30" y="0"/>
                  </a:cubicBezTo>
                  <a:cubicBezTo>
                    <a:pt x="23" y="17"/>
                    <a:pt x="23" y="17"/>
                    <a:pt x="2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2" name="Freeform 8"/>
            <p:cNvSpPr>
              <a:spLocks/>
            </p:cNvSpPr>
            <p:nvPr/>
          </p:nvSpPr>
          <p:spPr bwMode="auto">
            <a:xfrm>
              <a:off x="3152775" y="1346200"/>
              <a:ext cx="747713" cy="325437"/>
            </a:xfrm>
            <a:custGeom>
              <a:avLst/>
              <a:gdLst>
                <a:gd name="T0" fmla="*/ 5 w 499"/>
                <a:gd name="T1" fmla="*/ 20 h 217"/>
                <a:gd name="T2" fmla="*/ 31 w 499"/>
                <a:gd name="T3" fmla="*/ 78 h 217"/>
                <a:gd name="T4" fmla="*/ 54 w 499"/>
                <a:gd name="T5" fmla="*/ 112 h 217"/>
                <a:gd name="T6" fmla="*/ 147 w 499"/>
                <a:gd name="T7" fmla="*/ 177 h 217"/>
                <a:gd name="T8" fmla="*/ 405 w 499"/>
                <a:gd name="T9" fmla="*/ 186 h 217"/>
                <a:gd name="T10" fmla="*/ 410 w 499"/>
                <a:gd name="T11" fmla="*/ 183 h 217"/>
                <a:gd name="T12" fmla="*/ 458 w 499"/>
                <a:gd name="T13" fmla="*/ 149 h 217"/>
                <a:gd name="T14" fmla="*/ 494 w 499"/>
                <a:gd name="T15" fmla="*/ 110 h 217"/>
                <a:gd name="T16" fmla="*/ 499 w 499"/>
                <a:gd name="T17" fmla="*/ 104 h 217"/>
                <a:gd name="T18" fmla="*/ 485 w 499"/>
                <a:gd name="T19" fmla="*/ 119 h 217"/>
                <a:gd name="T20" fmla="*/ 139 w 499"/>
                <a:gd name="T21" fmla="*/ 125 h 217"/>
                <a:gd name="T22" fmla="*/ 0 w 499"/>
                <a:gd name="T23" fmla="*/ 0 h 217"/>
                <a:gd name="T24" fmla="*/ 5 w 499"/>
                <a:gd name="T25" fmla="*/ 20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9" h="217">
                  <a:moveTo>
                    <a:pt x="5" y="20"/>
                  </a:moveTo>
                  <a:cubicBezTo>
                    <a:pt x="11" y="37"/>
                    <a:pt x="18" y="55"/>
                    <a:pt x="31" y="78"/>
                  </a:cubicBezTo>
                  <a:cubicBezTo>
                    <a:pt x="44" y="99"/>
                    <a:pt x="44" y="100"/>
                    <a:pt x="54" y="112"/>
                  </a:cubicBezTo>
                  <a:cubicBezTo>
                    <a:pt x="73" y="136"/>
                    <a:pt x="105" y="159"/>
                    <a:pt x="147" y="177"/>
                  </a:cubicBezTo>
                  <a:cubicBezTo>
                    <a:pt x="238" y="214"/>
                    <a:pt x="345" y="217"/>
                    <a:pt x="405" y="186"/>
                  </a:cubicBezTo>
                  <a:cubicBezTo>
                    <a:pt x="410" y="183"/>
                    <a:pt x="410" y="183"/>
                    <a:pt x="410" y="183"/>
                  </a:cubicBezTo>
                  <a:cubicBezTo>
                    <a:pt x="431" y="170"/>
                    <a:pt x="436" y="166"/>
                    <a:pt x="458" y="149"/>
                  </a:cubicBezTo>
                  <a:cubicBezTo>
                    <a:pt x="477" y="131"/>
                    <a:pt x="480" y="128"/>
                    <a:pt x="494" y="110"/>
                  </a:cubicBezTo>
                  <a:cubicBezTo>
                    <a:pt x="499" y="104"/>
                    <a:pt x="499" y="104"/>
                    <a:pt x="499" y="104"/>
                  </a:cubicBezTo>
                  <a:cubicBezTo>
                    <a:pt x="495" y="109"/>
                    <a:pt x="491" y="114"/>
                    <a:pt x="485" y="119"/>
                  </a:cubicBezTo>
                  <a:cubicBezTo>
                    <a:pt x="421" y="175"/>
                    <a:pt x="266" y="178"/>
                    <a:pt x="139" y="125"/>
                  </a:cubicBezTo>
                  <a:cubicBezTo>
                    <a:pt x="60" y="92"/>
                    <a:pt x="10" y="44"/>
                    <a:pt x="0" y="0"/>
                  </a:cubicBezTo>
                  <a:cubicBezTo>
                    <a:pt x="5" y="20"/>
                    <a:pt x="5" y="20"/>
                    <a:pt x="5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33" name="Freeform 9"/>
            <p:cNvSpPr>
              <a:spLocks/>
            </p:cNvSpPr>
            <p:nvPr/>
          </p:nvSpPr>
          <p:spPr bwMode="auto">
            <a:xfrm>
              <a:off x="3325813" y="1601788"/>
              <a:ext cx="312738" cy="77787"/>
            </a:xfrm>
            <a:custGeom>
              <a:avLst/>
              <a:gdLst>
                <a:gd name="T0" fmla="*/ 0 w 208"/>
                <a:gd name="T1" fmla="*/ 0 h 52"/>
                <a:gd name="T2" fmla="*/ 25 w 208"/>
                <a:gd name="T3" fmla="*/ 15 h 52"/>
                <a:gd name="T4" fmla="*/ 50 w 208"/>
                <a:gd name="T5" fmla="*/ 27 h 52"/>
                <a:gd name="T6" fmla="*/ 72 w 208"/>
                <a:gd name="T7" fmla="*/ 35 h 52"/>
                <a:gd name="T8" fmla="*/ 94 w 208"/>
                <a:gd name="T9" fmla="*/ 41 h 52"/>
                <a:gd name="T10" fmla="*/ 116 w 208"/>
                <a:gd name="T11" fmla="*/ 45 h 52"/>
                <a:gd name="T12" fmla="*/ 138 w 208"/>
                <a:gd name="T13" fmla="*/ 48 h 52"/>
                <a:gd name="T14" fmla="*/ 162 w 208"/>
                <a:gd name="T15" fmla="*/ 48 h 52"/>
                <a:gd name="T16" fmla="*/ 188 w 208"/>
                <a:gd name="T17" fmla="*/ 47 h 52"/>
                <a:gd name="T18" fmla="*/ 208 w 208"/>
                <a:gd name="T19" fmla="*/ 44 h 52"/>
                <a:gd name="T20" fmla="*/ 43 w 208"/>
                <a:gd name="T21" fmla="*/ 23 h 52"/>
                <a:gd name="T22" fmla="*/ 0 w 208"/>
                <a:gd name="T23" fmla="*/ 0 h 52"/>
                <a:gd name="T24" fmla="*/ 0 w 208"/>
                <a:gd name="T25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8" h="52">
                  <a:moveTo>
                    <a:pt x="0" y="0"/>
                  </a:moveTo>
                  <a:cubicBezTo>
                    <a:pt x="16" y="10"/>
                    <a:pt x="16" y="10"/>
                    <a:pt x="25" y="15"/>
                  </a:cubicBezTo>
                  <a:cubicBezTo>
                    <a:pt x="41" y="23"/>
                    <a:pt x="41" y="23"/>
                    <a:pt x="50" y="27"/>
                  </a:cubicBezTo>
                  <a:cubicBezTo>
                    <a:pt x="65" y="33"/>
                    <a:pt x="65" y="33"/>
                    <a:pt x="72" y="35"/>
                  </a:cubicBezTo>
                  <a:cubicBezTo>
                    <a:pt x="87" y="39"/>
                    <a:pt x="87" y="39"/>
                    <a:pt x="94" y="41"/>
                  </a:cubicBezTo>
                  <a:cubicBezTo>
                    <a:pt x="108" y="44"/>
                    <a:pt x="109" y="44"/>
                    <a:pt x="116" y="45"/>
                  </a:cubicBezTo>
                  <a:cubicBezTo>
                    <a:pt x="130" y="47"/>
                    <a:pt x="130" y="47"/>
                    <a:pt x="138" y="48"/>
                  </a:cubicBezTo>
                  <a:cubicBezTo>
                    <a:pt x="153" y="48"/>
                    <a:pt x="154" y="48"/>
                    <a:pt x="162" y="48"/>
                  </a:cubicBezTo>
                  <a:cubicBezTo>
                    <a:pt x="178" y="48"/>
                    <a:pt x="179" y="48"/>
                    <a:pt x="188" y="47"/>
                  </a:cubicBezTo>
                  <a:cubicBezTo>
                    <a:pt x="194" y="46"/>
                    <a:pt x="202" y="45"/>
                    <a:pt x="208" y="44"/>
                  </a:cubicBezTo>
                  <a:cubicBezTo>
                    <a:pt x="160" y="52"/>
                    <a:pt x="97" y="46"/>
                    <a:pt x="43" y="23"/>
                  </a:cubicBezTo>
                  <a:cubicBezTo>
                    <a:pt x="27" y="16"/>
                    <a:pt x="12" y="8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9" name="Rectangle 3"/>
          <p:cNvSpPr txBox="1">
            <a:spLocks noChangeArrowheads="1"/>
          </p:cNvSpPr>
          <p:nvPr/>
        </p:nvSpPr>
        <p:spPr bwMode="auto">
          <a:xfrm>
            <a:off x="2190108" y="795424"/>
            <a:ext cx="7925166" cy="463846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 latinLnBrk="0"/>
            <a:r>
              <a:rPr lang="en-US" altLang="zh-CN" sz="2400" dirty="0">
                <a:effectLst/>
                <a:latin typeface="Calibri" panose="020F0502020204030204" pitchFamily="34" charset="0"/>
              </a:rPr>
              <a:t>《</a:t>
            </a:r>
            <a:r>
              <a:rPr lang="zh-CN" altLang="en-US" sz="2400" dirty="0">
                <a:effectLst/>
                <a:latin typeface="Calibri" panose="020F0502020204030204" pitchFamily="34" charset="0"/>
              </a:rPr>
              <a:t>新一代人工智能发展规划</a:t>
            </a:r>
            <a:r>
              <a:rPr lang="en-US" altLang="zh-CN" sz="2400" dirty="0">
                <a:effectLst/>
                <a:latin typeface="Calibri" panose="020F0502020204030204" pitchFamily="34" charset="0"/>
              </a:rPr>
              <a:t>》</a:t>
            </a:r>
            <a:r>
              <a:rPr lang="zh-CN" altLang="en-US" sz="2400" dirty="0">
                <a:effectLst/>
                <a:latin typeface="Calibri" panose="020F0502020204030204" pitchFamily="34" charset="0"/>
              </a:rPr>
              <a:t>提出了具体的“重点任务”</a:t>
            </a:r>
            <a:endParaRPr lang="en-US" altLang="ko-KR" sz="2400" dirty="0">
              <a:effectLst/>
              <a:latin typeface="Calibri" panose="020F0502020204030204" pitchFamily="34" charset="0"/>
            </a:endParaRPr>
          </a:p>
        </p:txBody>
      </p:sp>
      <p:cxnSp>
        <p:nvCxnSpPr>
          <p:cNvPr id="40" name="Straight Connector 103"/>
          <p:cNvCxnSpPr/>
          <p:nvPr/>
        </p:nvCxnSpPr>
        <p:spPr>
          <a:xfrm>
            <a:off x="3077786" y="2966941"/>
            <a:ext cx="41718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3"/>
          <p:cNvSpPr txBox="1">
            <a:spLocks noChangeArrowheads="1"/>
          </p:cNvSpPr>
          <p:nvPr/>
        </p:nvSpPr>
        <p:spPr bwMode="auto">
          <a:xfrm>
            <a:off x="1322021" y="3013931"/>
            <a:ext cx="4085911" cy="279180"/>
          </a:xfrm>
          <a:prstGeom prst="rect">
            <a:avLst/>
          </a:prstGeom>
          <a:noFill/>
          <a:extLst/>
        </p:spPr>
        <p:txBody>
          <a:bodyPr wrap="square" lIns="90000" tIns="46800" rIns="90000" bIns="468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atinLnBrk="0"/>
            <a:r>
              <a:rPr lang="zh-CN" altLang="en-US" sz="1200" b="0" dirty="0">
                <a:effectLst/>
                <a:latin typeface="Calibri" panose="020F0502020204030204" pitchFamily="34" charset="0"/>
              </a:rPr>
              <a:t>加快培养聚集人工智能高端人才</a:t>
            </a:r>
            <a:endParaRPr lang="en-US" altLang="ko-KR" sz="1200" b="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642621" y="3034801"/>
            <a:ext cx="172354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200" dirty="0">
                <a:solidFill>
                  <a:schemeClr val="bg1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打造人工智能创新高地</a:t>
            </a:r>
            <a:endParaRPr lang="zh-CN" altLang="en-US" sz="1200" dirty="0">
              <a:solidFill>
                <a:schemeClr val="bg1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cxnSp>
        <p:nvCxnSpPr>
          <p:cNvPr id="43" name="Straight Connector 110"/>
          <p:cNvCxnSpPr/>
          <p:nvPr/>
        </p:nvCxnSpPr>
        <p:spPr>
          <a:xfrm>
            <a:off x="8295804" y="2966941"/>
            <a:ext cx="41718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2041537" y="4527284"/>
            <a:ext cx="26468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200" dirty="0">
                <a:solidFill>
                  <a:schemeClr val="bg1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利用人工智能提升公共安全保障能力</a:t>
            </a:r>
            <a:endParaRPr lang="zh-CN" altLang="en-US" sz="1200" dirty="0">
              <a:solidFill>
                <a:schemeClr val="bg1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cxnSp>
        <p:nvCxnSpPr>
          <p:cNvPr id="45" name="Straight Connector 115"/>
          <p:cNvCxnSpPr/>
          <p:nvPr/>
        </p:nvCxnSpPr>
        <p:spPr>
          <a:xfrm>
            <a:off x="3077173" y="4503091"/>
            <a:ext cx="41718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115"/>
          <p:cNvCxnSpPr/>
          <p:nvPr/>
        </p:nvCxnSpPr>
        <p:spPr>
          <a:xfrm>
            <a:off x="3086338" y="4804283"/>
            <a:ext cx="417184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2423990" y="4853506"/>
            <a:ext cx="172354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促进社会交往共享互信</a:t>
            </a:r>
          </a:p>
        </p:txBody>
      </p:sp>
      <p:sp>
        <p:nvSpPr>
          <p:cNvPr id="4" name="矩形 3"/>
          <p:cNvSpPr/>
          <p:nvPr/>
        </p:nvSpPr>
        <p:spPr>
          <a:xfrm>
            <a:off x="977427" y="5425552"/>
            <a:ext cx="42178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5</a:t>
            </a:r>
            <a:r>
              <a: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、</a:t>
            </a:r>
            <a:r>
              <a:rPr lang="zh-CN" altLang="zh-CN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构建泛在安全高效的智能化基础设施体系</a:t>
            </a:r>
            <a:endParaRPr lang="zh-CN" altLang="en-US" sz="1600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464627" y="4566856"/>
            <a:ext cx="421782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6</a:t>
            </a:r>
            <a:r>
              <a:rPr lang="zh-CN" altLang="en-US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、</a:t>
            </a:r>
            <a:r>
              <a:rPr lang="zh-CN" altLang="zh-CN" sz="1600" b="1" dirty="0">
                <a:solidFill>
                  <a:schemeClr val="bg1"/>
                </a:solidFill>
                <a:latin typeface="Calibri" panose="020F0502020204030204" pitchFamily="34" charset="0"/>
              </a:rPr>
              <a:t>前瞻布局新一代人工智能重大科技项目。</a:t>
            </a:r>
            <a:endParaRPr lang="zh-CN" altLang="en-US" sz="1600" b="1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50" name="Rounded Rectangle 116"/>
          <p:cNvSpPr/>
          <p:nvPr/>
        </p:nvSpPr>
        <p:spPr>
          <a:xfrm>
            <a:off x="1015137" y="5826880"/>
            <a:ext cx="4559586" cy="61548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大力推动智能化信息基础设施建设，提升传统基础设施的智能化水平，形成适应智能经济、智能社会和国防建设需要的基础设施体系</a:t>
            </a:r>
            <a:endParaRPr lang="ko-KR" altLang="en-US" sz="1200" dirty="0">
              <a:solidFill>
                <a:schemeClr val="bg1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1" name="Rounded Rectangle 116"/>
          <p:cNvSpPr/>
          <p:nvPr/>
        </p:nvSpPr>
        <p:spPr>
          <a:xfrm>
            <a:off x="6227789" y="5022291"/>
            <a:ext cx="4559586" cy="587449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针对我国人工智能发展的迫切需求和薄弱环节，设立新一代人工智能重大科技项目，现有研发布局为支撑的“</a:t>
            </a:r>
            <a:r>
              <a:rPr lang="en-US" altLang="zh-CN" sz="1200" dirty="0">
                <a:solidFill>
                  <a:schemeClr val="bg1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1+N”</a:t>
            </a:r>
            <a:r>
              <a:rPr lang="zh-CN" altLang="en-US" sz="1200" dirty="0">
                <a:solidFill>
                  <a:schemeClr val="bg1"/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rPr>
              <a:t>人工智能项目群。</a:t>
            </a:r>
            <a:endParaRPr lang="ko-KR" altLang="en-US" sz="1200" dirty="0">
              <a:solidFill>
                <a:schemeClr val="bg1"/>
              </a:solidFill>
              <a:latin typeface="Calibri" panose="020F0502020204030204" pitchFamily="34" charset="0"/>
              <a:ea typeface="Tahoma" pitchFamily="34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348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1951</TotalTime>
  <Words>2195</Words>
  <Application>Microsoft Office PowerPoint</Application>
  <PresentationFormat>宽屏</PresentationFormat>
  <Paragraphs>192</Paragraphs>
  <Slides>22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맑은 고딕</vt:lpstr>
      <vt:lpstr>宋体</vt:lpstr>
      <vt:lpstr>Arial</vt:lpstr>
      <vt:lpstr>Calibri</vt:lpstr>
      <vt:lpstr>Tahoma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pello</dc:creator>
  <cp:lastModifiedBy>张鸣</cp:lastModifiedBy>
  <cp:revision>145</cp:revision>
  <dcterms:created xsi:type="dcterms:W3CDTF">2015-12-02T02:04:02Z</dcterms:created>
  <dcterms:modified xsi:type="dcterms:W3CDTF">2017-11-10T06:13:21Z</dcterms:modified>
</cp:coreProperties>
</file>

<file path=docProps/thumbnail.jpeg>
</file>